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A_603B89CA.xml" ContentType="application/vnd.ms-powerpoint.comments+xml"/>
  <Override PartName="/ppt/comments/modernComment_14F_94AB1E7B.xml" ContentType="application/vnd.ms-powerpoint.comments+xml"/>
  <Override PartName="/ppt/comments/modernComment_15D_127ED049.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870" r:id="rId5"/>
    <p:sldMasterId id="2147485735" r:id="rId6"/>
  </p:sldMasterIdLst>
  <p:notesMasterIdLst>
    <p:notesMasterId r:id="rId25"/>
  </p:notesMasterIdLst>
  <p:sldIdLst>
    <p:sldId id="343" r:id="rId7"/>
    <p:sldId id="350" r:id="rId8"/>
    <p:sldId id="348" r:id="rId9"/>
    <p:sldId id="351" r:id="rId10"/>
    <p:sldId id="355" r:id="rId11"/>
    <p:sldId id="298" r:id="rId12"/>
    <p:sldId id="354" r:id="rId13"/>
    <p:sldId id="333" r:id="rId14"/>
    <p:sldId id="269" r:id="rId15"/>
    <p:sldId id="335" r:id="rId16"/>
    <p:sldId id="349" r:id="rId17"/>
    <p:sldId id="356" r:id="rId18"/>
    <p:sldId id="357" r:id="rId19"/>
    <p:sldId id="358" r:id="rId20"/>
    <p:sldId id="359" r:id="rId21"/>
    <p:sldId id="360" r:id="rId22"/>
    <p:sldId id="361" r:id="rId23"/>
    <p:sldId id="362"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B27934-1EE4-D3CD-AAD2-93E68A4DB171}" name="Becht, Jennifer M CIV USN COMSC NORFOLK VA (USA)" initials="B(" userId="S::jennifer.m.becht.civ@us.navy.mil::ed1e1550-ce43-46be-bcfd-5bbd48aa559b" providerId="AD"/>
  <p188:author id="{4B0590C4-0B77-17BB-5C76-08BC1496D4B5}" name="Scott, Nickolas L CIV USN COMSC NORFOLK VA (USA)" initials="S(" userId="S::nickolas.l.scott.civ@us.navy.mil::3b78d67f-9855-485d-b802-6b74dc66e0ac" providerId="AD"/>
  <p188:author id="{E3D088CB-725A-8BB8-92B6-A44C4EC0104B}" name="Nguyen, Trucmy T CIV USN COMSC NORFOLK VA (USA)" initials="N(" userId="S::trucmy.t.nguyen.civ@us.navy.mil::68c06a9a-3469-453d-9cee-f44780289a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9646"/>
    <a:srgbClr val="FFC000"/>
    <a:srgbClr val="00FF00"/>
    <a:srgbClr val="C6EFCE"/>
    <a:srgbClr val="FF3399"/>
    <a:srgbClr val="CC66FF"/>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DD6AD-4EB4-4F42-963D-CEA6D37FFACA}" v="271" dt="2023-04-05T13:22:05.192"/>
    <p1510:client id="{06A92540-4AD9-4379-8773-21DD0F198D10}" v="969" dt="2023-03-23T17:47:50.119"/>
    <p1510:client id="{0CD86725-8131-42B7-8509-DF9B8F27F85B}" v="230" dt="2023-03-23T18:02:18.241"/>
    <p1510:client id="{12E35993-6138-403F-93D4-9DE38883830F}" v="130" dt="2023-03-22T17:15:05.344"/>
    <p1510:client id="{15BEFE2E-47A1-1FA3-49F7-64BE4F0D1BF1}" v="45" dt="2023-12-01T11:35:33"/>
    <p1510:client id="{173B7BB4-9B08-4ECC-AAB5-66B027C07B6E}" v="352" dt="2023-04-05T14:34:06.914"/>
    <p1510:client id="{19AD14A3-3EE5-4246-9938-684CC9785AC0}" v="38" dt="2023-04-04T15:28:27.935"/>
    <p1510:client id="{19ED4091-65A4-4463-BEF3-51FF1A721C1F}" v="192" dt="2023-03-21T17:30:47.432"/>
    <p1510:client id="{1A7A91D9-5089-4185-8458-A770E611B482}" v="176" dt="2023-04-04T15:41:03.544"/>
    <p1510:client id="{1CB228D3-7500-4881-8A44-D7DCC4E66421}" v="1331" dt="2023-03-24T16:01:02.156"/>
    <p1510:client id="{1FCFC114-BFD5-421B-A518-A99EEC705E2D}" v="262" dt="2023-03-22T19:32:58.698"/>
    <p1510:client id="{21DD8EF4-259C-4779-8B1F-461BA32DA6AB}" v="893" dt="2023-03-23T14:07:59.799"/>
    <p1510:client id="{27105D37-E686-44D1-8D01-D9B883843EAF}" v="35" dt="2023-03-22T17:42:14.405"/>
    <p1510:client id="{28F5D18C-CB99-4916-B6BD-8F9944BC16E9}" v="6" dt="2023-03-27T15:22:26.674"/>
    <p1510:client id="{2D0AB276-29E8-463A-A8B7-F4B75B9FC8F2}" v="6" dt="2023-03-23T17:57:07.415"/>
    <p1510:client id="{34E1E6F8-7A96-42DA-A739-10B4CD2355CA}" v="78" dt="2023-03-24T13:15:45.003"/>
    <p1510:client id="{355F97E2-FA51-49FD-8353-BBADC30FE0DE}" v="1" dt="2023-03-30T14:49:10.978"/>
    <p1510:client id="{3A3AAFDF-5419-4C8F-AEF0-1F3EEB82A5E5}" v="25" dt="2023-03-22T17:35:44.001"/>
    <p1510:client id="{3C4A2123-4A2C-4894-8744-5B37298FBE7E}" v="10" dt="2023-03-30T15:28:43.983"/>
    <p1510:client id="{3F9194B7-6F75-4393-A69D-338865CBC9A9}" v="53" dt="2023-03-21T18:03:50.767"/>
    <p1510:client id="{4572FBEE-CF72-497F-B3D5-A0429749E6EF}" v="29" dt="2023-03-23T12:05:20.893"/>
    <p1510:client id="{471C4E0C-E53E-4366-B7DA-87F8D782DD4B}" v="66" dt="2023-03-21T16:41:21.224"/>
    <p1510:client id="{479445E2-9686-4994-A428-9BC9BBB4633C}" v="1" dt="2023-03-24T14:28:29.734"/>
    <p1510:client id="{513C0541-F0A2-4064-9E8B-7078A72735C7}" v="152" dt="2023-03-22T19:42:32.495"/>
    <p1510:client id="{54F45909-7A24-4025-BF08-D8B33D5F1499}" v="91" dt="2023-03-23T14:00:46.046"/>
    <p1510:client id="{5526BB95-8D38-4748-8A78-58F293B287D4}" v="111" dt="2023-04-14T13:33:14.088"/>
    <p1510:client id="{55788832-E7B7-9561-3881-EE2C6BD57D53}" v="518" dt="2023-03-21T18:47:27.552"/>
    <p1510:client id="{589B37B3-01B7-46BC-8F23-48DB85A0296E}" v="103" dt="2023-04-17T16:18:05.387"/>
    <p1510:client id="{5AE29724-CCC5-444C-A42B-A8B3E4B691BA}" v="15" dt="2023-03-30T14:58:41.510"/>
    <p1510:client id="{5B8E1746-A6F0-4209-B1CE-E7A109A9FA0F}" v="43" dt="2023-03-22T17:12:57.512"/>
    <p1510:client id="{5CBB07D1-077E-4C0C-A623-18AA72404779}" v="363" dt="2023-03-30T16:52:28.841"/>
    <p1510:client id="{5DCE1AF8-6B34-4BB8-8357-8D2BA3F9D77F}" v="12" dt="2023-03-22T19:23:42.346"/>
    <p1510:client id="{5E5460E4-20AF-4781-BD21-63FF405DBBA2}" v="1" dt="2023-03-22T17:13:35.590"/>
    <p1510:client id="{68792CC3-1DB0-4E88-8281-1847CAD0884C}" v="1" dt="2023-04-17T12:27:41.510"/>
    <p1510:client id="{6B007C1E-BC11-4AE9-8F01-DBD13606876E}" v="772" dt="2023-03-21T15:35:27.783"/>
    <p1510:client id="{6B9C0C2C-5F41-4DF9-A8D2-A84F88259022}" v="142" dt="2023-04-06T14:37:50.689"/>
    <p1510:client id="{6BE316F3-DEF3-4D6A-B647-292B371EAD4E}" v="79" dt="2023-03-23T19:16:12.848"/>
    <p1510:client id="{7C21EB47-8805-4D11-97C6-0E802104C3E2}" v="281" dt="2023-03-28T17:20:50.666"/>
    <p1510:client id="{8014F7CD-AEC2-4BC1-B7A3-DFE6939F4056}" v="2" dt="2023-03-30T17:48:42.275"/>
    <p1510:client id="{969E1407-3F34-4104-97B7-5C0B98EB0F74}" v="147" dt="2023-03-23T18:11:32.686"/>
    <p1510:client id="{9CD8DE7B-0464-4BD3-80EB-5AFA723A9BFD}" v="5" dt="2023-03-23T16:29:13.246"/>
    <p1510:client id="{9D6CB93C-0D9C-4EC8-8195-B66CA176E9B5}" v="13" dt="2023-03-27T16:27:50.014"/>
    <p1510:client id="{9E8C423A-82EF-4B28-8161-C5A9C7FC7145}" v="13" dt="2023-04-14T13:27:16.518"/>
    <p1510:client id="{9F25AB5E-93F3-46AE-A8DC-9AEA17D0ACC9}" v="1" dt="2023-04-14T19:07:32.043"/>
    <p1510:client id="{A062E9DE-1F2B-76F1-5E9B-AE7E195FB9F3}" v="3" dt="2023-07-20T23:49:09.405"/>
    <p1510:client id="{A6EFED96-D7EA-4AC8-8D15-ACCBFD384566}" v="178" dt="2023-04-14T15:39:19.337"/>
    <p1510:client id="{A96BADA7-D260-475C-AB5D-EB4346AA039B}" v="1387" dt="2023-03-21T16:26:13.263"/>
    <p1510:client id="{AE87A41D-6901-4E44-AE1C-CB48A22412C8}" v="136" dt="2023-04-05T13:56:08.253"/>
    <p1510:client id="{B7E015D8-2DE0-4872-AE56-367E6B090C41}" v="144" dt="2023-04-14T14:19:54.826"/>
    <p1510:client id="{BB6C09AD-ACD5-465D-9BE9-9084658899F1}" v="8" dt="2023-03-22T19:02:50.585"/>
    <p1510:client id="{BB9D60FF-39DD-4D16-901F-C8A347E9EDA7}" v="44" dt="2023-03-21T17:59:53.729"/>
    <p1510:client id="{BDB2F3E6-8F09-408C-AF8B-92BA268461FE}" v="269" dt="2023-04-05T15:30:25.422"/>
    <p1510:client id="{BFBAB9F6-1C3F-4FCA-A01A-B09D3B72E8BB}" v="302" dt="2023-04-06T17:15:17.452"/>
    <p1510:client id="{C3E9762C-3E10-8343-D191-EE68DFC521AE}" v="128" dt="2023-03-22T18:20:11.690"/>
    <p1510:client id="{C9A2C43B-B10A-43BA-B32A-7D94A94AF063}" v="33" dt="2023-03-23T13:41:43.018"/>
    <p1510:client id="{CA0DB054-EAB2-4B58-ADBB-FFB3C71EB20E}" v="2" dt="2023-04-06T15:07:21.507"/>
    <p1510:client id="{CE7FD6FF-3759-4918-82B9-6D23F90EF61B}" v="20" dt="2023-04-04T16:49:10.297"/>
    <p1510:client id="{CEAB0281-02BC-43B6-9A2B-813315F2F152}" v="1137" dt="2023-04-14T16:06:19.919"/>
    <p1510:client id="{CF32437D-256E-4F9A-82BA-A67CF35743AE}" v="303" dt="2023-03-24T18:27:38.115"/>
    <p1510:client id="{D1B5FFCE-C18F-CE81-EF38-205D34E55F7C}" v="1929" dt="2023-04-14T16:58:28.170"/>
    <p1510:client id="{D5BBB758-A4AE-4D3C-A949-25DC9851D207}" v="59" dt="2023-04-14T18:43:28.355"/>
    <p1510:client id="{D78B1B84-85C9-4FB6-8F19-58DEF93CED9A}" v="292" dt="2023-04-18T15:19:58.795"/>
    <p1510:client id="{D7E31969-A609-4CC2-AF31-50E3180F4288}" v="676" dt="2023-04-17T16:30:58.541"/>
    <p1510:client id="{DBDB35B4-EED8-EA7B-7A31-AEBDC239CB14}" v="22" dt="2023-12-02T02:12:15.309"/>
    <p1510:client id="{DE21FAB6-13FC-4A7F-B320-2740BDB14EE2}" v="117" dt="2023-03-24T15:59:00.790"/>
    <p1510:client id="{E5F35F62-D2CB-67AF-8834-EA7D8C0B93B7}" v="7" dt="2023-11-30T06:03:50.550"/>
    <p1510:client id="{E9D488BF-2455-481C-9C40-36CB5186DD64}" v="62" dt="2023-04-06T17:59:53.421"/>
    <p1510:client id="{F4DA522E-7E67-4B62-A50F-3E4C12DBCB8D}" v="2" dt="2023-03-23T19:15:19.758"/>
    <p1510:client id="{F6A4C5E0-2E8D-4722-97D6-40C18681D928}" v="8" dt="2023-04-04T16:51:34.673"/>
    <p1510:client id="{FB38CD2A-18DB-4EC5-9D6A-471CFE784346}" v="1" dt="2023-03-22T12:33:39.218"/>
    <p1510:client id="{FC41C741-F70F-4CC8-BA6B-B2478F1F07F9}" v="54" dt="2023-04-14T15:45:57.030"/>
    <p1510:client id="{FDCE83C6-8CDC-4E6B-8D2A-1F052A98D56C}" v="158" dt="2023-04-07T16:41:20.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ht, Jennifer M CIV USN COMSC NORFOLK VA (USA)" userId="S::jennifer.m.becht.civ@us.navy.mil::ed1e1550-ce43-46be-bcfd-5bbd48aa559b" providerId="AD" clId="Web-{9F25AB5E-93F3-46AE-A8DC-9AEA17D0ACC9}"/>
    <pc:docChg chg="modSld">
      <pc:chgData name="Becht, Jennifer M CIV USN COMSC NORFOLK VA (USA)" userId="S::jennifer.m.becht.civ@us.navy.mil::ed1e1550-ce43-46be-bcfd-5bbd48aa559b" providerId="AD" clId="Web-{9F25AB5E-93F3-46AE-A8DC-9AEA17D0ACC9}" dt="2023-04-14T19:07:32.043" v="6"/>
      <pc:docMkLst>
        <pc:docMk/>
      </pc:docMkLst>
      <pc:sldChg chg="modCm">
        <pc:chgData name="Becht, Jennifer M CIV USN COMSC NORFOLK VA (USA)" userId="S::jennifer.m.becht.civ@us.navy.mil::ed1e1550-ce43-46be-bcfd-5bbd48aa559b" providerId="AD" clId="Web-{9F25AB5E-93F3-46AE-A8DC-9AEA17D0ACC9}" dt="2023-04-14T19:07:32.043" v="6"/>
        <pc:sldMkLst>
          <pc:docMk/>
          <pc:sldMk cId="3585069137" sldId="316"/>
        </pc:sldMkLst>
      </pc:sldChg>
      <pc:sldChg chg="modNotes">
        <pc:chgData name="Becht, Jennifer M CIV USN COMSC NORFOLK VA (USA)" userId="S::jennifer.m.becht.civ@us.navy.mil::ed1e1550-ce43-46be-bcfd-5bbd48aa559b" providerId="AD" clId="Web-{9F25AB5E-93F3-46AE-A8DC-9AEA17D0ACC9}" dt="2023-04-14T19:03:54.196" v="5"/>
        <pc:sldMkLst>
          <pc:docMk/>
          <pc:sldMk cId="441410582" sldId="343"/>
        </pc:sldMkLst>
      </pc:sldChg>
    </pc:docChg>
  </pc:docChgLst>
  <pc:docChgLst>
    <pc:chgData name="Becht, Jennifer M CIV USN COMSC NORFOLK VA (USA)" userId="S::jennifer.m.becht.civ@us.navy.mil::ed1e1550-ce43-46be-bcfd-5bbd48aa559b" providerId="AD" clId="Web-{9D6CB93C-0D9C-4EC8-8195-B66CA176E9B5}"/>
    <pc:docChg chg="modSld">
      <pc:chgData name="Becht, Jennifer M CIV USN COMSC NORFOLK VA (USA)" userId="S::jennifer.m.becht.civ@us.navy.mil::ed1e1550-ce43-46be-bcfd-5bbd48aa559b" providerId="AD" clId="Web-{9D6CB93C-0D9C-4EC8-8195-B66CA176E9B5}" dt="2023-03-27T16:27:50.014" v="12" actId="20577"/>
      <pc:docMkLst>
        <pc:docMk/>
      </pc:docMkLst>
      <pc:sldChg chg="addSp delSp modSp">
        <pc:chgData name="Becht, Jennifer M CIV USN COMSC NORFOLK VA (USA)" userId="S::jennifer.m.becht.civ@us.navy.mil::ed1e1550-ce43-46be-bcfd-5bbd48aa559b" providerId="AD" clId="Web-{9D6CB93C-0D9C-4EC8-8195-B66CA176E9B5}" dt="2023-03-27T16:27:50.014" v="12" actId="20577"/>
        <pc:sldMkLst>
          <pc:docMk/>
          <pc:sldMk cId="2767534352" sldId="333"/>
        </pc:sldMkLst>
        <pc:spChg chg="add del mod">
          <ac:chgData name="Becht, Jennifer M CIV USN COMSC NORFOLK VA (USA)" userId="S::jennifer.m.becht.civ@us.navy.mil::ed1e1550-ce43-46be-bcfd-5bbd48aa559b" providerId="AD" clId="Web-{9D6CB93C-0D9C-4EC8-8195-B66CA176E9B5}" dt="2023-03-27T16:27:23.810" v="8"/>
          <ac:spMkLst>
            <pc:docMk/>
            <pc:sldMk cId="2767534352" sldId="333"/>
            <ac:spMk id="3" creationId="{7FB32668-1A82-8FCB-11DC-D160565DFB3E}"/>
          </ac:spMkLst>
        </pc:spChg>
        <pc:spChg chg="mod">
          <ac:chgData name="Becht, Jennifer M CIV USN COMSC NORFOLK VA (USA)" userId="S::jennifer.m.becht.civ@us.navy.mil::ed1e1550-ce43-46be-bcfd-5bbd48aa559b" providerId="AD" clId="Web-{9D6CB93C-0D9C-4EC8-8195-B66CA176E9B5}" dt="2023-03-27T16:27:50.014" v="12" actId="20577"/>
          <ac:spMkLst>
            <pc:docMk/>
            <pc:sldMk cId="2767534352" sldId="333"/>
            <ac:spMk id="4" creationId="{53A61FAB-FFE3-B483-0DDD-004FA13847DB}"/>
          </ac:spMkLst>
        </pc:spChg>
        <pc:spChg chg="del">
          <ac:chgData name="Becht, Jennifer M CIV USN COMSC NORFOLK VA (USA)" userId="S::jennifer.m.becht.civ@us.navy.mil::ed1e1550-ce43-46be-bcfd-5bbd48aa559b" providerId="AD" clId="Web-{9D6CB93C-0D9C-4EC8-8195-B66CA176E9B5}" dt="2023-03-27T16:26:22.513" v="1"/>
          <ac:spMkLst>
            <pc:docMk/>
            <pc:sldMk cId="2767534352" sldId="333"/>
            <ac:spMk id="5" creationId="{C5134E15-B0B0-5872-E51A-BB5B1777DA1E}"/>
          </ac:spMkLst>
        </pc:spChg>
        <pc:spChg chg="del">
          <ac:chgData name="Becht, Jennifer M CIV USN COMSC NORFOLK VA (USA)" userId="S::jennifer.m.becht.civ@us.navy.mil::ed1e1550-ce43-46be-bcfd-5bbd48aa559b" providerId="AD" clId="Web-{9D6CB93C-0D9C-4EC8-8195-B66CA176E9B5}" dt="2023-03-27T16:26:45.107" v="3"/>
          <ac:spMkLst>
            <pc:docMk/>
            <pc:sldMk cId="2767534352" sldId="333"/>
            <ac:spMk id="6" creationId="{CD91D2CA-C18A-B1EB-56C8-766CD206D018}"/>
          </ac:spMkLst>
        </pc:spChg>
        <pc:spChg chg="add mod">
          <ac:chgData name="Becht, Jennifer M CIV USN COMSC NORFOLK VA (USA)" userId="S::jennifer.m.becht.civ@us.navy.mil::ed1e1550-ce43-46be-bcfd-5bbd48aa559b" providerId="AD" clId="Web-{9D6CB93C-0D9C-4EC8-8195-B66CA176E9B5}" dt="2023-03-27T16:27:25.935" v="9"/>
          <ac:spMkLst>
            <pc:docMk/>
            <pc:sldMk cId="2767534352" sldId="333"/>
            <ac:spMk id="11" creationId="{150B2678-2919-E6FB-4CAD-2D91E74C4BE2}"/>
          </ac:spMkLst>
        </pc:spChg>
        <pc:picChg chg="del">
          <ac:chgData name="Becht, Jennifer M CIV USN COMSC NORFOLK VA (USA)" userId="S::jennifer.m.becht.civ@us.navy.mil::ed1e1550-ce43-46be-bcfd-5bbd48aa559b" providerId="AD" clId="Web-{9D6CB93C-0D9C-4EC8-8195-B66CA176E9B5}" dt="2023-03-27T16:26:22.216" v="0"/>
          <ac:picMkLst>
            <pc:docMk/>
            <pc:sldMk cId="2767534352" sldId="333"/>
            <ac:picMk id="7" creationId="{35A7EC19-9108-0DCC-B666-7EA84A1A6333}"/>
          </ac:picMkLst>
        </pc:picChg>
        <pc:picChg chg="add del mod ord">
          <ac:chgData name="Becht, Jennifer M CIV USN COMSC NORFOLK VA (USA)" userId="S::jennifer.m.becht.civ@us.navy.mil::ed1e1550-ce43-46be-bcfd-5bbd48aa559b" providerId="AD" clId="Web-{9D6CB93C-0D9C-4EC8-8195-B66CA176E9B5}" dt="2023-03-27T16:27:25.935" v="9"/>
          <ac:picMkLst>
            <pc:docMk/>
            <pc:sldMk cId="2767534352" sldId="333"/>
            <ac:picMk id="8" creationId="{7528F425-4BFB-C2CC-B28B-5605122932AC}"/>
          </ac:picMkLst>
        </pc:picChg>
        <pc:picChg chg="add mod ord">
          <ac:chgData name="Becht, Jennifer M CIV USN COMSC NORFOLK VA (USA)" userId="S::jennifer.m.becht.civ@us.navy.mil::ed1e1550-ce43-46be-bcfd-5bbd48aa559b" providerId="AD" clId="Web-{9D6CB93C-0D9C-4EC8-8195-B66CA176E9B5}" dt="2023-03-27T16:27:39.232" v="10" actId="1076"/>
          <ac:picMkLst>
            <pc:docMk/>
            <pc:sldMk cId="2767534352" sldId="333"/>
            <ac:picMk id="9" creationId="{BED07490-6A14-7BA5-E09D-54AD7EC639D0}"/>
          </ac:picMkLst>
        </pc:picChg>
      </pc:sldChg>
    </pc:docChg>
  </pc:docChgLst>
  <pc:docChgLst>
    <pc:chgData name="Becht, Jennifer M CIV USN COMSC NORFOLK VA (USA)" userId="S::jennifer.m.becht.civ@us.navy.mil::ed1e1550-ce43-46be-bcfd-5bbd48aa559b" providerId="AD" clId="Web-{CF32437D-256E-4F9A-82BA-A67CF35743AE}"/>
    <pc:docChg chg="addSld delSld modSld sldOrd">
      <pc:chgData name="Becht, Jennifer M CIV USN COMSC NORFOLK VA (USA)" userId="S::jennifer.m.becht.civ@us.navy.mil::ed1e1550-ce43-46be-bcfd-5bbd48aa559b" providerId="AD" clId="Web-{CF32437D-256E-4F9A-82BA-A67CF35743AE}" dt="2023-03-24T18:27:36.162" v="297" actId="20577"/>
      <pc:docMkLst>
        <pc:docMk/>
      </pc:docMkLst>
      <pc:sldChg chg="modSp">
        <pc:chgData name="Becht, Jennifer M CIV USN COMSC NORFOLK VA (USA)" userId="S::jennifer.m.becht.civ@us.navy.mil::ed1e1550-ce43-46be-bcfd-5bbd48aa559b" providerId="AD" clId="Web-{CF32437D-256E-4F9A-82BA-A67CF35743AE}" dt="2023-03-24T18:26:32.034" v="291" actId="20577"/>
        <pc:sldMkLst>
          <pc:docMk/>
          <pc:sldMk cId="1614514634" sldId="298"/>
        </pc:sldMkLst>
        <pc:spChg chg="mod">
          <ac:chgData name="Becht, Jennifer M CIV USN COMSC NORFOLK VA (USA)" userId="S::jennifer.m.becht.civ@us.navy.mil::ed1e1550-ce43-46be-bcfd-5bbd48aa559b" providerId="AD" clId="Web-{CF32437D-256E-4F9A-82BA-A67CF35743AE}" dt="2023-03-24T18:26:32.034" v="291" actId="20577"/>
          <ac:spMkLst>
            <pc:docMk/>
            <pc:sldMk cId="1614514634" sldId="298"/>
            <ac:spMk id="2" creationId="{374210B7-6430-92BA-EFB0-2EF6E4A37184}"/>
          </ac:spMkLst>
        </pc:spChg>
      </pc:sldChg>
      <pc:sldChg chg="ord">
        <pc:chgData name="Becht, Jennifer M CIV USN COMSC NORFOLK VA (USA)" userId="S::jennifer.m.becht.civ@us.navy.mil::ed1e1550-ce43-46be-bcfd-5bbd48aa559b" providerId="AD" clId="Web-{CF32437D-256E-4F9A-82BA-A67CF35743AE}" dt="2023-03-24T18:24:00.245" v="258"/>
        <pc:sldMkLst>
          <pc:docMk/>
          <pc:sldMk cId="2454976204" sldId="300"/>
        </pc:sldMkLst>
      </pc:sldChg>
      <pc:sldChg chg="ord">
        <pc:chgData name="Becht, Jennifer M CIV USN COMSC NORFOLK VA (USA)" userId="S::jennifer.m.becht.civ@us.navy.mil::ed1e1550-ce43-46be-bcfd-5bbd48aa559b" providerId="AD" clId="Web-{CF32437D-256E-4F9A-82BA-A67CF35743AE}" dt="2023-03-24T18:26:43.800" v="294"/>
        <pc:sldMkLst>
          <pc:docMk/>
          <pc:sldMk cId="2883046271" sldId="302"/>
        </pc:sldMkLst>
      </pc:sldChg>
      <pc:sldChg chg="del">
        <pc:chgData name="Becht, Jennifer M CIV USN COMSC NORFOLK VA (USA)" userId="S::jennifer.m.becht.civ@us.navy.mil::ed1e1550-ce43-46be-bcfd-5bbd48aa559b" providerId="AD" clId="Web-{CF32437D-256E-4F9A-82BA-A67CF35743AE}" dt="2023-03-24T18:14:34.669" v="151"/>
        <pc:sldMkLst>
          <pc:docMk/>
          <pc:sldMk cId="289510895" sldId="307"/>
        </pc:sldMkLst>
      </pc:sldChg>
      <pc:sldChg chg="modSp ord">
        <pc:chgData name="Becht, Jennifer M CIV USN COMSC NORFOLK VA (USA)" userId="S::jennifer.m.becht.civ@us.navy.mil::ed1e1550-ce43-46be-bcfd-5bbd48aa559b" providerId="AD" clId="Web-{CF32437D-256E-4F9A-82BA-A67CF35743AE}" dt="2023-03-24T18:27:36.162" v="297" actId="20577"/>
        <pc:sldMkLst>
          <pc:docMk/>
          <pc:sldMk cId="3662872974" sldId="308"/>
        </pc:sldMkLst>
        <pc:spChg chg="mod">
          <ac:chgData name="Becht, Jennifer M CIV USN COMSC NORFOLK VA (USA)" userId="S::jennifer.m.becht.civ@us.navy.mil::ed1e1550-ce43-46be-bcfd-5bbd48aa559b" providerId="AD" clId="Web-{CF32437D-256E-4F9A-82BA-A67CF35743AE}" dt="2023-03-24T18:27:36.162" v="297" actId="20577"/>
          <ac:spMkLst>
            <pc:docMk/>
            <pc:sldMk cId="3662872974" sldId="308"/>
            <ac:spMk id="2" creationId="{4443F8AD-E2AB-3877-A748-5BE98649842C}"/>
          </ac:spMkLst>
        </pc:spChg>
        <pc:spChg chg="mod">
          <ac:chgData name="Becht, Jennifer M CIV USN COMSC NORFOLK VA (USA)" userId="S::jennifer.m.becht.civ@us.navy.mil::ed1e1550-ce43-46be-bcfd-5bbd48aa559b" providerId="AD" clId="Web-{CF32437D-256E-4F9A-82BA-A67CF35743AE}" dt="2023-03-24T18:19:10.433" v="234" actId="14100"/>
          <ac:spMkLst>
            <pc:docMk/>
            <pc:sldMk cId="3662872974" sldId="308"/>
            <ac:spMk id="3" creationId="{E7C2C35C-6BE8-E244-B341-D6F094AC44AD}"/>
          </ac:spMkLst>
        </pc:spChg>
        <pc:spChg chg="mod">
          <ac:chgData name="Becht, Jennifer M CIV USN COMSC NORFOLK VA (USA)" userId="S::jennifer.m.becht.civ@us.navy.mil::ed1e1550-ce43-46be-bcfd-5bbd48aa559b" providerId="AD" clId="Web-{CF32437D-256E-4F9A-82BA-A67CF35743AE}" dt="2023-03-24T18:15:40.360" v="159" actId="20577"/>
          <ac:spMkLst>
            <pc:docMk/>
            <pc:sldMk cId="3662872974" sldId="308"/>
            <ac:spMk id="4" creationId="{B32F220E-0BE7-E21D-B283-FB460D8A1BBE}"/>
          </ac:spMkLst>
        </pc:spChg>
      </pc:sldChg>
      <pc:sldChg chg="ord">
        <pc:chgData name="Becht, Jennifer M CIV USN COMSC NORFOLK VA (USA)" userId="S::jennifer.m.becht.civ@us.navy.mil::ed1e1550-ce43-46be-bcfd-5bbd48aa559b" providerId="AD" clId="Web-{CF32437D-256E-4F9A-82BA-A67CF35743AE}" dt="2023-03-24T18:24:07.308" v="260"/>
        <pc:sldMkLst>
          <pc:docMk/>
          <pc:sldMk cId="661419685" sldId="309"/>
        </pc:sldMkLst>
      </pc:sldChg>
      <pc:sldChg chg="ord">
        <pc:chgData name="Becht, Jennifer M CIV USN COMSC NORFOLK VA (USA)" userId="S::jennifer.m.becht.civ@us.navy.mil::ed1e1550-ce43-46be-bcfd-5bbd48aa559b" providerId="AD" clId="Web-{CF32437D-256E-4F9A-82BA-A67CF35743AE}" dt="2023-03-24T18:24:22.496" v="263"/>
        <pc:sldMkLst>
          <pc:docMk/>
          <pc:sldMk cId="143968872" sldId="311"/>
        </pc:sldMkLst>
      </pc:sldChg>
      <pc:sldChg chg="ord">
        <pc:chgData name="Becht, Jennifer M CIV USN COMSC NORFOLK VA (USA)" userId="S::jennifer.m.becht.civ@us.navy.mil::ed1e1550-ce43-46be-bcfd-5bbd48aa559b" providerId="AD" clId="Web-{CF32437D-256E-4F9A-82BA-A67CF35743AE}" dt="2023-03-24T18:24:11.386" v="261"/>
        <pc:sldMkLst>
          <pc:docMk/>
          <pc:sldMk cId="2168158455" sldId="312"/>
        </pc:sldMkLst>
      </pc:sldChg>
      <pc:sldChg chg="ord">
        <pc:chgData name="Becht, Jennifer M CIV USN COMSC NORFOLK VA (USA)" userId="S::jennifer.m.becht.civ@us.navy.mil::ed1e1550-ce43-46be-bcfd-5bbd48aa559b" providerId="AD" clId="Web-{CF32437D-256E-4F9A-82BA-A67CF35743AE}" dt="2023-03-24T18:26:43.800" v="293"/>
        <pc:sldMkLst>
          <pc:docMk/>
          <pc:sldMk cId="410145239" sldId="328"/>
        </pc:sldMkLst>
      </pc:sldChg>
      <pc:sldChg chg="ord">
        <pc:chgData name="Becht, Jennifer M CIV USN COMSC NORFOLK VA (USA)" userId="S::jennifer.m.becht.civ@us.navy.mil::ed1e1550-ce43-46be-bcfd-5bbd48aa559b" providerId="AD" clId="Web-{CF32437D-256E-4F9A-82BA-A67CF35743AE}" dt="2023-03-24T18:26:43.800" v="292"/>
        <pc:sldMkLst>
          <pc:docMk/>
          <pc:sldMk cId="2585116988" sldId="329"/>
        </pc:sldMkLst>
      </pc:sldChg>
      <pc:sldChg chg="ord">
        <pc:chgData name="Becht, Jennifer M CIV USN COMSC NORFOLK VA (USA)" userId="S::jennifer.m.becht.civ@us.navy.mil::ed1e1550-ce43-46be-bcfd-5bbd48aa559b" providerId="AD" clId="Web-{CF32437D-256E-4F9A-82BA-A67CF35743AE}" dt="2023-03-24T18:11:49.083" v="150"/>
        <pc:sldMkLst>
          <pc:docMk/>
          <pc:sldMk cId="2416068200" sldId="330"/>
        </pc:sldMkLst>
      </pc:sldChg>
      <pc:sldChg chg="ord">
        <pc:chgData name="Becht, Jennifer M CIV USN COMSC NORFOLK VA (USA)" userId="S::jennifer.m.becht.civ@us.navy.mil::ed1e1550-ce43-46be-bcfd-5bbd48aa559b" providerId="AD" clId="Web-{CF32437D-256E-4F9A-82BA-A67CF35743AE}" dt="2023-03-24T18:11:49.067" v="149"/>
        <pc:sldMkLst>
          <pc:docMk/>
          <pc:sldMk cId="320692586" sldId="331"/>
        </pc:sldMkLst>
      </pc:sldChg>
      <pc:sldChg chg="modSp new ord">
        <pc:chgData name="Becht, Jennifer M CIV USN COMSC NORFOLK VA (USA)" userId="S::jennifer.m.becht.civ@us.navy.mil::ed1e1550-ce43-46be-bcfd-5bbd48aa559b" providerId="AD" clId="Web-{CF32437D-256E-4F9A-82BA-A67CF35743AE}" dt="2023-03-24T18:24:16.636" v="262"/>
        <pc:sldMkLst>
          <pc:docMk/>
          <pc:sldMk cId="2767534352" sldId="333"/>
        </pc:sldMkLst>
        <pc:spChg chg="mod">
          <ac:chgData name="Becht, Jennifer M CIV USN COMSC NORFOLK VA (USA)" userId="S::jennifer.m.becht.civ@us.navy.mil::ed1e1550-ce43-46be-bcfd-5bbd48aa559b" providerId="AD" clId="Web-{CF32437D-256E-4F9A-82BA-A67CF35743AE}" dt="2023-03-24T18:16:50.192" v="183" actId="20577"/>
          <ac:spMkLst>
            <pc:docMk/>
            <pc:sldMk cId="2767534352" sldId="333"/>
            <ac:spMk id="4" creationId="{53A61FAB-FFE3-B483-0DDD-004FA13847DB}"/>
          </ac:spMkLst>
        </pc:spChg>
      </pc:sldChg>
    </pc:docChg>
  </pc:docChgLst>
  <pc:docChgLst>
    <pc:chgData name="Becht, Jennifer M CIV USN COMSC NORFOLK VA (USA)" userId="S::jennifer.m.becht.civ@us.navy.mil::ed1e1550-ce43-46be-bcfd-5bbd48aa559b" providerId="AD" clId="Web-{A6EFED96-D7EA-4AC8-8D15-ACCBFD384566}"/>
    <pc:docChg chg="modSld sldOrd">
      <pc:chgData name="Becht, Jennifer M CIV USN COMSC NORFOLK VA (USA)" userId="S::jennifer.m.becht.civ@us.navy.mil::ed1e1550-ce43-46be-bcfd-5bbd48aa559b" providerId="AD" clId="Web-{A6EFED96-D7EA-4AC8-8D15-ACCBFD384566}" dt="2023-04-14T15:39:19.337" v="177" actId="20577"/>
      <pc:docMkLst>
        <pc:docMk/>
      </pc:docMkLst>
      <pc:sldChg chg="ord">
        <pc:chgData name="Becht, Jennifer M CIV USN COMSC NORFOLK VA (USA)" userId="S::jennifer.m.becht.civ@us.navy.mil::ed1e1550-ce43-46be-bcfd-5bbd48aa559b" providerId="AD" clId="Web-{A6EFED96-D7EA-4AC8-8D15-ACCBFD384566}" dt="2023-04-14T15:36:32.344" v="29"/>
        <pc:sldMkLst>
          <pc:docMk/>
          <pc:sldMk cId="4024484533" sldId="297"/>
        </pc:sldMkLst>
      </pc:sldChg>
      <pc:sldChg chg="modSp">
        <pc:chgData name="Becht, Jennifer M CIV USN COMSC NORFOLK VA (USA)" userId="S::jennifer.m.becht.civ@us.navy.mil::ed1e1550-ce43-46be-bcfd-5bbd48aa559b" providerId="AD" clId="Web-{A6EFED96-D7EA-4AC8-8D15-ACCBFD384566}" dt="2023-04-14T15:39:19.337" v="177" actId="20577"/>
        <pc:sldMkLst>
          <pc:docMk/>
          <pc:sldMk cId="3585069137" sldId="316"/>
        </pc:sldMkLst>
        <pc:spChg chg="mod">
          <ac:chgData name="Becht, Jennifer M CIV USN COMSC NORFOLK VA (USA)" userId="S::jennifer.m.becht.civ@us.navy.mil::ed1e1550-ce43-46be-bcfd-5bbd48aa559b" providerId="AD" clId="Web-{A6EFED96-D7EA-4AC8-8D15-ACCBFD384566}" dt="2023-04-14T15:39:19.337" v="177" actId="20577"/>
          <ac:spMkLst>
            <pc:docMk/>
            <pc:sldMk cId="3585069137" sldId="316"/>
            <ac:spMk id="2" creationId="{DABE711E-E113-B584-5C96-3B46DA4DA03F}"/>
          </ac:spMkLst>
        </pc:spChg>
        <pc:spChg chg="mod">
          <ac:chgData name="Becht, Jennifer M CIV USN COMSC NORFOLK VA (USA)" userId="S::jennifer.m.becht.civ@us.navy.mil::ed1e1550-ce43-46be-bcfd-5bbd48aa559b" providerId="AD" clId="Web-{A6EFED96-D7EA-4AC8-8D15-ACCBFD384566}" dt="2023-04-14T15:34:09.696" v="10" actId="20577"/>
          <ac:spMkLst>
            <pc:docMk/>
            <pc:sldMk cId="3585069137" sldId="316"/>
            <ac:spMk id="4" creationId="{C9574E12-0FE9-24B3-BD53-5AA659732B69}"/>
          </ac:spMkLst>
        </pc:spChg>
      </pc:sldChg>
      <pc:sldChg chg="ord">
        <pc:chgData name="Becht, Jennifer M CIV USN COMSC NORFOLK VA (USA)" userId="S::jennifer.m.becht.civ@us.navy.mil::ed1e1550-ce43-46be-bcfd-5bbd48aa559b" providerId="AD" clId="Web-{A6EFED96-D7EA-4AC8-8D15-ACCBFD384566}" dt="2023-04-14T15:36:32.344" v="28"/>
        <pc:sldMkLst>
          <pc:docMk/>
          <pc:sldMk cId="1955103747" sldId="317"/>
        </pc:sldMkLst>
      </pc:sldChg>
    </pc:docChg>
  </pc:docChgLst>
  <pc:docChgLst>
    <pc:chgData name="Becht, Jennifer M CIV USN COMSC NORFOLK VA (USA)" userId="S::jennifer.m.becht.civ@us.navy.mil::ed1e1550-ce43-46be-bcfd-5bbd48aa559b" providerId="AD" clId="Web-{3F9194B7-6F75-4393-A69D-338865CBC9A9}"/>
    <pc:docChg chg="addSld modSld">
      <pc:chgData name="Becht, Jennifer M CIV USN COMSC NORFOLK VA (USA)" userId="S::jennifer.m.becht.civ@us.navy.mil::ed1e1550-ce43-46be-bcfd-5bbd48aa559b" providerId="AD" clId="Web-{3F9194B7-6F75-4393-A69D-338865CBC9A9}" dt="2023-03-21T18:03:50.767" v="53" actId="20577"/>
      <pc:docMkLst>
        <pc:docMk/>
      </pc:docMkLst>
      <pc:sldChg chg="modSp new">
        <pc:chgData name="Becht, Jennifer M CIV USN COMSC NORFOLK VA (USA)" userId="S::jennifer.m.becht.civ@us.navy.mil::ed1e1550-ce43-46be-bcfd-5bbd48aa559b" providerId="AD" clId="Web-{3F9194B7-6F75-4393-A69D-338865CBC9A9}" dt="2023-03-21T18:03:50.767" v="53" actId="20577"/>
        <pc:sldMkLst>
          <pc:docMk/>
          <pc:sldMk cId="2331475410" sldId="313"/>
        </pc:sldMkLst>
        <pc:spChg chg="mod">
          <ac:chgData name="Becht, Jennifer M CIV USN COMSC NORFOLK VA (USA)" userId="S::jennifer.m.becht.civ@us.navy.mil::ed1e1550-ce43-46be-bcfd-5bbd48aa559b" providerId="AD" clId="Web-{3F9194B7-6F75-4393-A69D-338865CBC9A9}" dt="2023-03-21T18:03:50.767" v="53" actId="20577"/>
          <ac:spMkLst>
            <pc:docMk/>
            <pc:sldMk cId="2331475410" sldId="313"/>
            <ac:spMk id="2" creationId="{4DA7A658-A17B-F458-E626-F6C2104B4285}"/>
          </ac:spMkLst>
        </pc:spChg>
        <pc:spChg chg="mod">
          <ac:chgData name="Becht, Jennifer M CIV USN COMSC NORFOLK VA (USA)" userId="S::jennifer.m.becht.civ@us.navy.mil::ed1e1550-ce43-46be-bcfd-5bbd48aa559b" providerId="AD" clId="Web-{3F9194B7-6F75-4393-A69D-338865CBC9A9}" dt="2023-03-21T18:02:06.621" v="2" actId="20577"/>
          <ac:spMkLst>
            <pc:docMk/>
            <pc:sldMk cId="2331475410" sldId="313"/>
            <ac:spMk id="4" creationId="{0285482A-9317-2B36-156C-4645B41D9333}"/>
          </ac:spMkLst>
        </pc:spChg>
      </pc:sldChg>
    </pc:docChg>
  </pc:docChgLst>
  <pc:docChgLst>
    <pc:chgData name="Scott, Nickolas L CIV USN COMSC NORFOLK VA (USA)" userId="S::nickolas.l.scott.civ@us.navy.mil::3b78d67f-9855-485d-b802-6b74dc66e0ac" providerId="AD" clId="Web-{C3E9762C-3E10-8343-D191-EE68DFC521AE}"/>
    <pc:docChg chg="modSld">
      <pc:chgData name="Scott, Nickolas L CIV USN COMSC NORFOLK VA (USA)" userId="S::nickolas.l.scott.civ@us.navy.mil::3b78d67f-9855-485d-b802-6b74dc66e0ac" providerId="AD" clId="Web-{C3E9762C-3E10-8343-D191-EE68DFC521AE}" dt="2023-03-22T18:20:11.690" v="126" actId="20577"/>
      <pc:docMkLst>
        <pc:docMk/>
      </pc:docMkLst>
      <pc:sldChg chg="modSp">
        <pc:chgData name="Scott, Nickolas L CIV USN COMSC NORFOLK VA (USA)" userId="S::nickolas.l.scott.civ@us.navy.mil::3b78d67f-9855-485d-b802-6b74dc66e0ac" providerId="AD" clId="Web-{C3E9762C-3E10-8343-D191-EE68DFC521AE}" dt="2023-03-22T18:17:26.360" v="108" actId="20577"/>
        <pc:sldMkLst>
          <pc:docMk/>
          <pc:sldMk cId="3191503985" sldId="292"/>
        </pc:sldMkLst>
        <pc:spChg chg="mod">
          <ac:chgData name="Scott, Nickolas L CIV USN COMSC NORFOLK VA (USA)" userId="S::nickolas.l.scott.civ@us.navy.mil::3b78d67f-9855-485d-b802-6b74dc66e0ac" providerId="AD" clId="Web-{C3E9762C-3E10-8343-D191-EE68DFC521AE}" dt="2023-03-22T18:17:26.360" v="108" actId="20577"/>
          <ac:spMkLst>
            <pc:docMk/>
            <pc:sldMk cId="3191503985" sldId="292"/>
            <ac:spMk id="2" creationId="{6553B5E2-7A9D-2FC2-94C0-084E07184015}"/>
          </ac:spMkLst>
        </pc:spChg>
      </pc:sldChg>
      <pc:sldChg chg="modSp">
        <pc:chgData name="Scott, Nickolas L CIV USN COMSC NORFOLK VA (USA)" userId="S::nickolas.l.scott.civ@us.navy.mil::3b78d67f-9855-485d-b802-6b74dc66e0ac" providerId="AD" clId="Web-{C3E9762C-3E10-8343-D191-EE68DFC521AE}" dt="2023-03-22T18:20:11.690" v="126" actId="20577"/>
        <pc:sldMkLst>
          <pc:docMk/>
          <pc:sldMk cId="1735705684" sldId="295"/>
        </pc:sldMkLst>
        <pc:spChg chg="mod">
          <ac:chgData name="Scott, Nickolas L CIV USN COMSC NORFOLK VA (USA)" userId="S::nickolas.l.scott.civ@us.navy.mil::3b78d67f-9855-485d-b802-6b74dc66e0ac" providerId="AD" clId="Web-{C3E9762C-3E10-8343-D191-EE68DFC521AE}" dt="2023-03-22T18:20:11.690" v="126" actId="20577"/>
          <ac:spMkLst>
            <pc:docMk/>
            <pc:sldMk cId="1735705684" sldId="295"/>
            <ac:spMk id="2" creationId="{E65D5520-2188-E69F-B1FC-707C4CAE6A75}"/>
          </ac:spMkLst>
        </pc:spChg>
      </pc:sldChg>
    </pc:docChg>
  </pc:docChgLst>
  <pc:docChgLst>
    <pc:chgData name="Becht, Jennifer M CIV USN COMSC NORFOLK VA (USA)" userId="S::jennifer.m.becht.civ@us.navy.mil::ed1e1550-ce43-46be-bcfd-5bbd48aa559b" providerId="AD" clId="Web-{19ED4091-65A4-4463-BEF3-51FF1A721C1F}"/>
    <pc:docChg chg="addSld modSld sldOrd">
      <pc:chgData name="Becht, Jennifer M CIV USN COMSC NORFOLK VA (USA)" userId="S::jennifer.m.becht.civ@us.navy.mil::ed1e1550-ce43-46be-bcfd-5bbd48aa559b" providerId="AD" clId="Web-{19ED4091-65A4-4463-BEF3-51FF1A721C1F}" dt="2023-03-21T17:30:47.432" v="181" actId="20577"/>
      <pc:docMkLst>
        <pc:docMk/>
      </pc:docMkLst>
      <pc:sldChg chg="ord">
        <pc:chgData name="Becht, Jennifer M CIV USN COMSC NORFOLK VA (USA)" userId="S::jennifer.m.becht.civ@us.navy.mil::ed1e1550-ce43-46be-bcfd-5bbd48aa559b" providerId="AD" clId="Web-{19ED4091-65A4-4463-BEF3-51FF1A721C1F}" dt="2023-03-21T17:21:00.624" v="47"/>
        <pc:sldMkLst>
          <pc:docMk/>
          <pc:sldMk cId="2454976204" sldId="300"/>
        </pc:sldMkLst>
      </pc:sldChg>
      <pc:sldChg chg="ord">
        <pc:chgData name="Becht, Jennifer M CIV USN COMSC NORFOLK VA (USA)" userId="S::jennifer.m.becht.civ@us.navy.mil::ed1e1550-ce43-46be-bcfd-5bbd48aa559b" providerId="AD" clId="Web-{19ED4091-65A4-4463-BEF3-51FF1A721C1F}" dt="2023-03-21T16:57:57.605" v="1"/>
        <pc:sldMkLst>
          <pc:docMk/>
          <pc:sldMk cId="2917357812" sldId="301"/>
        </pc:sldMkLst>
      </pc:sldChg>
      <pc:sldChg chg="addSp delSp modSp new">
        <pc:chgData name="Becht, Jennifer M CIV USN COMSC NORFOLK VA (USA)" userId="S::jennifer.m.becht.civ@us.navy.mil::ed1e1550-ce43-46be-bcfd-5bbd48aa559b" providerId="AD" clId="Web-{19ED4091-65A4-4463-BEF3-51FF1A721C1F}" dt="2023-03-21T17:19:06.228" v="13" actId="1076"/>
        <pc:sldMkLst>
          <pc:docMk/>
          <pc:sldMk cId="289510895" sldId="307"/>
        </pc:sldMkLst>
        <pc:spChg chg="del">
          <ac:chgData name="Becht, Jennifer M CIV USN COMSC NORFOLK VA (USA)" userId="S::jennifer.m.becht.civ@us.navy.mil::ed1e1550-ce43-46be-bcfd-5bbd48aa559b" providerId="AD" clId="Web-{19ED4091-65A4-4463-BEF3-51FF1A721C1F}" dt="2023-03-21T17:18:59.946" v="11"/>
          <ac:spMkLst>
            <pc:docMk/>
            <pc:sldMk cId="289510895" sldId="307"/>
            <ac:spMk id="2" creationId="{733BC134-AB82-D050-5D38-B5C873CA6188}"/>
          </ac:spMkLst>
        </pc:spChg>
        <pc:spChg chg="mod">
          <ac:chgData name="Becht, Jennifer M CIV USN COMSC NORFOLK VA (USA)" userId="S::jennifer.m.becht.civ@us.navy.mil::ed1e1550-ce43-46be-bcfd-5bbd48aa559b" providerId="AD" clId="Web-{19ED4091-65A4-4463-BEF3-51FF1A721C1F}" dt="2023-03-21T17:18:58.587" v="10" actId="20577"/>
          <ac:spMkLst>
            <pc:docMk/>
            <pc:sldMk cId="289510895" sldId="307"/>
            <ac:spMk id="4" creationId="{BF34AD03-9808-EF1F-53AB-5A35EF0FA773}"/>
          </ac:spMkLst>
        </pc:spChg>
        <pc:picChg chg="add mod ord">
          <ac:chgData name="Becht, Jennifer M CIV USN COMSC NORFOLK VA (USA)" userId="S::jennifer.m.becht.civ@us.navy.mil::ed1e1550-ce43-46be-bcfd-5bbd48aa559b" providerId="AD" clId="Web-{19ED4091-65A4-4463-BEF3-51FF1A721C1F}" dt="2023-03-21T17:19:06.228" v="13" actId="1076"/>
          <ac:picMkLst>
            <pc:docMk/>
            <pc:sldMk cId="289510895" sldId="307"/>
            <ac:picMk id="7" creationId="{BBD534AB-E196-3E04-43B0-A34340D60D96}"/>
          </ac:picMkLst>
        </pc:picChg>
      </pc:sldChg>
      <pc:sldChg chg="modSp new ord">
        <pc:chgData name="Becht, Jennifer M CIV USN COMSC NORFOLK VA (USA)" userId="S::jennifer.m.becht.civ@us.navy.mil::ed1e1550-ce43-46be-bcfd-5bbd48aa559b" providerId="AD" clId="Web-{19ED4091-65A4-4463-BEF3-51FF1A721C1F}" dt="2023-03-21T17:20:33.826" v="46" actId="20577"/>
        <pc:sldMkLst>
          <pc:docMk/>
          <pc:sldMk cId="3662872974" sldId="308"/>
        </pc:sldMkLst>
        <pc:spChg chg="mod">
          <ac:chgData name="Becht, Jennifer M CIV USN COMSC NORFOLK VA (USA)" userId="S::jennifer.m.becht.civ@us.navy.mil::ed1e1550-ce43-46be-bcfd-5bbd48aa559b" providerId="AD" clId="Web-{19ED4091-65A4-4463-BEF3-51FF1A721C1F}" dt="2023-03-21T17:20:33.826" v="46" actId="20577"/>
          <ac:spMkLst>
            <pc:docMk/>
            <pc:sldMk cId="3662872974" sldId="308"/>
            <ac:spMk id="2" creationId="{4443F8AD-E2AB-3877-A748-5BE98649842C}"/>
          </ac:spMkLst>
        </pc:spChg>
        <pc:spChg chg="mod">
          <ac:chgData name="Becht, Jennifer M CIV USN COMSC NORFOLK VA (USA)" userId="S::jennifer.m.becht.civ@us.navy.mil::ed1e1550-ce43-46be-bcfd-5bbd48aa559b" providerId="AD" clId="Web-{19ED4091-65A4-4463-BEF3-51FF1A721C1F}" dt="2023-03-21T17:19:36.229" v="29" actId="20577"/>
          <ac:spMkLst>
            <pc:docMk/>
            <pc:sldMk cId="3662872974" sldId="308"/>
            <ac:spMk id="4" creationId="{B32F220E-0BE7-E21D-B283-FB460D8A1BBE}"/>
          </ac:spMkLst>
        </pc:spChg>
      </pc:sldChg>
      <pc:sldChg chg="addSp delSp modSp new ord">
        <pc:chgData name="Becht, Jennifer M CIV USN COMSC NORFOLK VA (USA)" userId="S::jennifer.m.becht.civ@us.navy.mil::ed1e1550-ce43-46be-bcfd-5bbd48aa559b" providerId="AD" clId="Web-{19ED4091-65A4-4463-BEF3-51FF1A721C1F}" dt="2023-03-21T17:25:15.932" v="81"/>
        <pc:sldMkLst>
          <pc:docMk/>
          <pc:sldMk cId="661419685" sldId="309"/>
        </pc:sldMkLst>
        <pc:spChg chg="mod">
          <ac:chgData name="Becht, Jennifer M CIV USN COMSC NORFOLK VA (USA)" userId="S::jennifer.m.becht.civ@us.navy.mil::ed1e1550-ce43-46be-bcfd-5bbd48aa559b" providerId="AD" clId="Web-{19ED4091-65A4-4463-BEF3-51FF1A721C1F}" dt="2023-03-21T17:25:09.776" v="79" actId="20577"/>
          <ac:spMkLst>
            <pc:docMk/>
            <pc:sldMk cId="661419685" sldId="309"/>
            <ac:spMk id="2" creationId="{E194311F-2DD3-487B-F66D-C978AECC5F7D}"/>
          </ac:spMkLst>
        </pc:spChg>
        <pc:spChg chg="del">
          <ac:chgData name="Becht, Jennifer M CIV USN COMSC NORFOLK VA (USA)" userId="S::jennifer.m.becht.civ@us.navy.mil::ed1e1550-ce43-46be-bcfd-5bbd48aa559b" providerId="AD" clId="Web-{19ED4091-65A4-4463-BEF3-51FF1A721C1F}" dt="2023-03-21T17:24:54.650" v="74"/>
          <ac:spMkLst>
            <pc:docMk/>
            <pc:sldMk cId="661419685" sldId="309"/>
            <ac:spMk id="3" creationId="{15E353BA-B25B-EA1C-7B76-4EF2695CC49E}"/>
          </ac:spMkLst>
        </pc:spChg>
        <pc:spChg chg="mod">
          <ac:chgData name="Becht, Jennifer M CIV USN COMSC NORFOLK VA (USA)" userId="S::jennifer.m.becht.civ@us.navy.mil::ed1e1550-ce43-46be-bcfd-5bbd48aa559b" providerId="AD" clId="Web-{19ED4091-65A4-4463-BEF3-51FF1A721C1F}" dt="2023-03-21T17:23:58.429" v="58" actId="20577"/>
          <ac:spMkLst>
            <pc:docMk/>
            <pc:sldMk cId="661419685" sldId="309"/>
            <ac:spMk id="4" creationId="{92159BA3-9AA7-AA21-28DB-794BDFC4B844}"/>
          </ac:spMkLst>
        </pc:spChg>
        <pc:spChg chg="del">
          <ac:chgData name="Becht, Jennifer M CIV USN COMSC NORFOLK VA (USA)" userId="S::jennifer.m.becht.civ@us.navy.mil::ed1e1550-ce43-46be-bcfd-5bbd48aa559b" providerId="AD" clId="Web-{19ED4091-65A4-4463-BEF3-51FF1A721C1F}" dt="2023-03-21T17:25:15.932" v="81"/>
          <ac:spMkLst>
            <pc:docMk/>
            <pc:sldMk cId="661419685" sldId="309"/>
            <ac:spMk id="5" creationId="{BF726060-D80B-FD88-4CDF-D1618F25CCD0}"/>
          </ac:spMkLst>
        </pc:spChg>
        <pc:picChg chg="add mod ord">
          <ac:chgData name="Becht, Jennifer M CIV USN COMSC NORFOLK VA (USA)" userId="S::jennifer.m.becht.civ@us.navy.mil::ed1e1550-ce43-46be-bcfd-5bbd48aa559b" providerId="AD" clId="Web-{19ED4091-65A4-4463-BEF3-51FF1A721C1F}" dt="2023-03-21T17:25:12.307" v="80" actId="1076"/>
          <ac:picMkLst>
            <pc:docMk/>
            <pc:sldMk cId="661419685" sldId="309"/>
            <ac:picMk id="7" creationId="{A5B1E42B-60E5-067A-5510-2147B2129B87}"/>
          </ac:picMkLst>
        </pc:picChg>
      </pc:sldChg>
      <pc:sldChg chg="addSp delSp modSp new mod setBg">
        <pc:chgData name="Becht, Jennifer M CIV USN COMSC NORFOLK VA (USA)" userId="S::jennifer.m.becht.civ@us.navy.mil::ed1e1550-ce43-46be-bcfd-5bbd48aa559b" providerId="AD" clId="Web-{19ED4091-65A4-4463-BEF3-51FF1A721C1F}" dt="2023-03-21T17:27:54.471" v="106" actId="1076"/>
        <pc:sldMkLst>
          <pc:docMk/>
          <pc:sldMk cId="926488812" sldId="310"/>
        </pc:sldMkLst>
        <pc:spChg chg="del">
          <ac:chgData name="Becht, Jennifer M CIV USN COMSC NORFOLK VA (USA)" userId="S::jennifer.m.becht.civ@us.navy.mil::ed1e1550-ce43-46be-bcfd-5bbd48aa559b" providerId="AD" clId="Web-{19ED4091-65A4-4463-BEF3-51FF1A721C1F}" dt="2023-03-21T17:25:52.215" v="89"/>
          <ac:spMkLst>
            <pc:docMk/>
            <pc:sldMk cId="926488812" sldId="310"/>
            <ac:spMk id="2" creationId="{90AC1AC5-3108-5BCC-440D-B8334A9A6ABD}"/>
          </ac:spMkLst>
        </pc:spChg>
        <pc:spChg chg="del">
          <ac:chgData name="Becht, Jennifer M CIV USN COMSC NORFOLK VA (USA)" userId="S::jennifer.m.becht.civ@us.navy.mil::ed1e1550-ce43-46be-bcfd-5bbd48aa559b" providerId="AD" clId="Web-{19ED4091-65A4-4463-BEF3-51FF1A721C1F}" dt="2023-03-21T17:26:02.575" v="90"/>
          <ac:spMkLst>
            <pc:docMk/>
            <pc:sldMk cId="926488812" sldId="310"/>
            <ac:spMk id="3" creationId="{D5A1F4DA-557A-B8FA-4F87-EAD59D9167E7}"/>
          </ac:spMkLst>
        </pc:spChg>
        <pc:spChg chg="mod">
          <ac:chgData name="Becht, Jennifer M CIV USN COMSC NORFOLK VA (USA)" userId="S::jennifer.m.becht.civ@us.navy.mil::ed1e1550-ce43-46be-bcfd-5bbd48aa559b" providerId="AD" clId="Web-{19ED4091-65A4-4463-BEF3-51FF1A721C1F}" dt="2023-03-21T17:27:31.438" v="105" actId="20577"/>
          <ac:spMkLst>
            <pc:docMk/>
            <pc:sldMk cId="926488812" sldId="310"/>
            <ac:spMk id="4" creationId="{329A7CD8-45EE-30F1-890B-9F42C9A48168}"/>
          </ac:spMkLst>
        </pc:spChg>
        <pc:spChg chg="del">
          <ac:chgData name="Becht, Jennifer M CIV USN COMSC NORFOLK VA (USA)" userId="S::jennifer.m.becht.civ@us.navy.mil::ed1e1550-ce43-46be-bcfd-5bbd48aa559b" providerId="AD" clId="Web-{19ED4091-65A4-4463-BEF3-51FF1A721C1F}" dt="2023-03-21T17:26:05.263" v="91"/>
          <ac:spMkLst>
            <pc:docMk/>
            <pc:sldMk cId="926488812" sldId="310"/>
            <ac:spMk id="5" creationId="{5DE346AA-09DB-052E-548D-1C5BDF83904E}"/>
          </ac:spMkLst>
        </pc:spChg>
        <pc:spChg chg="del">
          <ac:chgData name="Becht, Jennifer M CIV USN COMSC NORFOLK VA (USA)" userId="S::jennifer.m.becht.civ@us.navy.mil::ed1e1550-ce43-46be-bcfd-5bbd48aa559b" providerId="AD" clId="Web-{19ED4091-65A4-4463-BEF3-51FF1A721C1F}" dt="2023-03-21T17:26:13.419" v="92"/>
          <ac:spMkLst>
            <pc:docMk/>
            <pc:sldMk cId="926488812" sldId="310"/>
            <ac:spMk id="6" creationId="{7A150BDC-40D8-0B50-8908-A6B4EFB9280E}"/>
          </ac:spMkLst>
        </pc:spChg>
        <pc:picChg chg="add mod ord">
          <ac:chgData name="Becht, Jennifer M CIV USN COMSC NORFOLK VA (USA)" userId="S::jennifer.m.becht.civ@us.navy.mil::ed1e1550-ce43-46be-bcfd-5bbd48aa559b" providerId="AD" clId="Web-{19ED4091-65A4-4463-BEF3-51FF1A721C1F}" dt="2023-03-21T17:27:54.471" v="106" actId="1076"/>
          <ac:picMkLst>
            <pc:docMk/>
            <pc:sldMk cId="926488812" sldId="310"/>
            <ac:picMk id="7" creationId="{D2AA624C-D1AA-8574-E9D5-142654C13116}"/>
          </ac:picMkLst>
        </pc:picChg>
        <pc:picChg chg="add mod ord">
          <ac:chgData name="Becht, Jennifer M CIV USN COMSC NORFOLK VA (USA)" userId="S::jennifer.m.becht.civ@us.navy.mil::ed1e1550-ce43-46be-bcfd-5bbd48aa559b" providerId="AD" clId="Web-{19ED4091-65A4-4463-BEF3-51FF1A721C1F}" dt="2023-03-21T17:26:05.263" v="91"/>
          <ac:picMkLst>
            <pc:docMk/>
            <pc:sldMk cId="926488812" sldId="310"/>
            <ac:picMk id="8" creationId="{FC2F117D-A7B0-F571-51F5-FAD7A592E842}"/>
          </ac:picMkLst>
        </pc:picChg>
      </pc:sldChg>
      <pc:sldChg chg="modSp new">
        <pc:chgData name="Becht, Jennifer M CIV USN COMSC NORFOLK VA (USA)" userId="S::jennifer.m.becht.civ@us.navy.mil::ed1e1550-ce43-46be-bcfd-5bbd48aa559b" providerId="AD" clId="Web-{19ED4091-65A4-4463-BEF3-51FF1A721C1F}" dt="2023-03-21T17:30:47.432" v="181" actId="20577"/>
        <pc:sldMkLst>
          <pc:docMk/>
          <pc:sldMk cId="143968872" sldId="311"/>
        </pc:sldMkLst>
        <pc:spChg chg="mod">
          <ac:chgData name="Becht, Jennifer M CIV USN COMSC NORFOLK VA (USA)" userId="S::jennifer.m.becht.civ@us.navy.mil::ed1e1550-ce43-46be-bcfd-5bbd48aa559b" providerId="AD" clId="Web-{19ED4091-65A4-4463-BEF3-51FF1A721C1F}" dt="2023-03-21T17:30:47.432" v="181" actId="20577"/>
          <ac:spMkLst>
            <pc:docMk/>
            <pc:sldMk cId="143968872" sldId="311"/>
            <ac:spMk id="2" creationId="{24DD727E-3F1B-8D6E-A3A5-788171899553}"/>
          </ac:spMkLst>
        </pc:spChg>
        <pc:spChg chg="mod">
          <ac:chgData name="Becht, Jennifer M CIV USN COMSC NORFOLK VA (USA)" userId="S::jennifer.m.becht.civ@us.navy.mil::ed1e1550-ce43-46be-bcfd-5bbd48aa559b" providerId="AD" clId="Web-{19ED4091-65A4-4463-BEF3-51FF1A721C1F}" dt="2023-03-21T17:28:20.097" v="111" actId="20577"/>
          <ac:spMkLst>
            <pc:docMk/>
            <pc:sldMk cId="143968872" sldId="311"/>
            <ac:spMk id="4" creationId="{4FB6D740-1B02-17EF-CD22-0D413EAF5829}"/>
          </ac:spMkLst>
        </pc:spChg>
      </pc:sldChg>
    </pc:docChg>
  </pc:docChgLst>
  <pc:docChgLst>
    <pc:chgData name="Vo, Thanh-Long D CIV USN COMSC NORFOLK VA (USA)" userId="S::thanh-long.d.vo.civ@us.navy.mil::4c8b7eda-34ca-418b-b74c-d6501d3f0ac3" providerId="AD" clId="Web-{9CD8DE7B-0464-4BD3-80EB-5AFA723A9BFD}"/>
    <pc:docChg chg="modSld">
      <pc:chgData name="Vo, Thanh-Long D CIV USN COMSC NORFOLK VA (USA)" userId="S::thanh-long.d.vo.civ@us.navy.mil::4c8b7eda-34ca-418b-b74c-d6501d3f0ac3" providerId="AD" clId="Web-{9CD8DE7B-0464-4BD3-80EB-5AFA723A9BFD}" dt="2023-03-23T16:29:13.246" v="28" actId="20577"/>
      <pc:docMkLst>
        <pc:docMk/>
      </pc:docMkLst>
      <pc:sldChg chg="modNotes">
        <pc:chgData name="Vo, Thanh-Long D CIV USN COMSC NORFOLK VA (USA)" userId="S::thanh-long.d.vo.civ@us.navy.mil::4c8b7eda-34ca-418b-b74c-d6501d3f0ac3" providerId="AD" clId="Web-{9CD8DE7B-0464-4BD3-80EB-5AFA723A9BFD}" dt="2023-03-23T16:27:58.695" v="11"/>
        <pc:sldMkLst>
          <pc:docMk/>
          <pc:sldMk cId="2662887098" sldId="289"/>
        </pc:sldMkLst>
      </pc:sldChg>
      <pc:sldChg chg="modSp modNotes">
        <pc:chgData name="Vo, Thanh-Long D CIV USN COMSC NORFOLK VA (USA)" userId="S::thanh-long.d.vo.civ@us.navy.mil::4c8b7eda-34ca-418b-b74c-d6501d3f0ac3" providerId="AD" clId="Web-{9CD8DE7B-0464-4BD3-80EB-5AFA723A9BFD}" dt="2023-03-23T16:29:13.246" v="28" actId="20577"/>
        <pc:sldMkLst>
          <pc:docMk/>
          <pc:sldMk cId="185851968" sldId="290"/>
        </pc:sldMkLst>
        <pc:spChg chg="mod">
          <ac:chgData name="Vo, Thanh-Long D CIV USN COMSC NORFOLK VA (USA)" userId="S::thanh-long.d.vo.civ@us.navy.mil::4c8b7eda-34ca-418b-b74c-d6501d3f0ac3" providerId="AD" clId="Web-{9CD8DE7B-0464-4BD3-80EB-5AFA723A9BFD}" dt="2023-03-23T16:29:13.246" v="28" actId="20577"/>
          <ac:spMkLst>
            <pc:docMk/>
            <pc:sldMk cId="185851968" sldId="290"/>
            <ac:spMk id="6" creationId="{8F5C0C6B-EBAD-B751-A93E-1467DEB03346}"/>
          </ac:spMkLst>
        </pc:spChg>
      </pc:sldChg>
    </pc:docChg>
  </pc:docChgLst>
  <pc:docChgLst>
    <pc:chgData name="Scott, Nickolas L CIV USN COMSC NORFOLK VA (USA)" userId="S::nickolas.l.scott.civ@us.navy.mil::3b78d67f-9855-485d-b802-6b74dc66e0ac" providerId="AD" clId="Web-{D5BBB758-A4AE-4D3C-A949-25DC9851D207}"/>
    <pc:docChg chg="modSld">
      <pc:chgData name="Scott, Nickolas L CIV USN COMSC NORFOLK VA (USA)" userId="S::nickolas.l.scott.civ@us.navy.mil::3b78d67f-9855-485d-b802-6b74dc66e0ac" providerId="AD" clId="Web-{D5BBB758-A4AE-4D3C-A949-25DC9851D207}" dt="2023-04-14T18:43:28.355" v="105"/>
      <pc:docMkLst>
        <pc:docMk/>
      </pc:docMkLst>
      <pc:sldChg chg="addCm">
        <pc:chgData name="Scott, Nickolas L CIV USN COMSC NORFOLK VA (USA)" userId="S::nickolas.l.scott.civ@us.navy.mil::3b78d67f-9855-485d-b802-6b74dc66e0ac" providerId="AD" clId="Web-{D5BBB758-A4AE-4D3C-A949-25DC9851D207}" dt="2023-04-14T18:42:51.292" v="100"/>
        <pc:sldMkLst>
          <pc:docMk/>
          <pc:sldMk cId="4088690394" sldId="293"/>
        </pc:sldMkLst>
      </pc:sldChg>
      <pc:sldChg chg="addCm">
        <pc:chgData name="Scott, Nickolas L CIV USN COMSC NORFOLK VA (USA)" userId="S::nickolas.l.scott.civ@us.navy.mil::3b78d67f-9855-485d-b802-6b74dc66e0ac" providerId="AD" clId="Web-{D5BBB758-A4AE-4D3C-A949-25DC9851D207}" dt="2023-04-14T18:43:13.589" v="103"/>
        <pc:sldMkLst>
          <pc:docMk/>
          <pc:sldMk cId="1614514634" sldId="298"/>
        </pc:sldMkLst>
      </pc:sldChg>
      <pc:sldChg chg="addCm">
        <pc:chgData name="Scott, Nickolas L CIV USN COMSC NORFOLK VA (USA)" userId="S::nickolas.l.scott.civ@us.navy.mil::3b78d67f-9855-485d-b802-6b74dc66e0ac" providerId="AD" clId="Web-{D5BBB758-A4AE-4D3C-A949-25DC9851D207}" dt="2023-04-14T18:43:23.620" v="104"/>
        <pc:sldMkLst>
          <pc:docMk/>
          <pc:sldMk cId="143968872" sldId="311"/>
        </pc:sldMkLst>
      </pc:sldChg>
      <pc:sldChg chg="addCm">
        <pc:chgData name="Scott, Nickolas L CIV USN COMSC NORFOLK VA (USA)" userId="S::nickolas.l.scott.civ@us.navy.mil::3b78d67f-9855-485d-b802-6b74dc66e0ac" providerId="AD" clId="Web-{D5BBB758-A4AE-4D3C-A949-25DC9851D207}" dt="2023-04-14T18:42:58.698" v="101"/>
        <pc:sldMkLst>
          <pc:docMk/>
          <pc:sldMk cId="957163755" sldId="314"/>
        </pc:sldMkLst>
      </pc:sldChg>
      <pc:sldChg chg="addCm">
        <pc:chgData name="Scott, Nickolas L CIV USN COMSC NORFOLK VA (USA)" userId="S::nickolas.l.scott.civ@us.navy.mil::3b78d67f-9855-485d-b802-6b74dc66e0ac" providerId="AD" clId="Web-{D5BBB758-A4AE-4D3C-A949-25DC9851D207}" dt="2023-04-14T18:43:07.151" v="102"/>
        <pc:sldMkLst>
          <pc:docMk/>
          <pc:sldMk cId="3585069137" sldId="316"/>
        </pc:sldMkLst>
      </pc:sldChg>
      <pc:sldChg chg="addCm">
        <pc:chgData name="Scott, Nickolas L CIV USN COMSC NORFOLK VA (USA)" userId="S::nickolas.l.scott.civ@us.navy.mil::3b78d67f-9855-485d-b802-6b74dc66e0ac" providerId="AD" clId="Web-{D5BBB758-A4AE-4D3C-A949-25DC9851D207}" dt="2023-04-14T18:43:28.355" v="105"/>
        <pc:sldMkLst>
          <pc:docMk/>
          <pc:sldMk cId="2494242427" sldId="335"/>
        </pc:sldMkLst>
      </pc:sldChg>
      <pc:sldChg chg="modSp">
        <pc:chgData name="Scott, Nickolas L CIV USN COMSC NORFOLK VA (USA)" userId="S::nickolas.l.scott.civ@us.navy.mil::3b78d67f-9855-485d-b802-6b74dc66e0ac" providerId="AD" clId="Web-{D5BBB758-A4AE-4D3C-A949-25DC9851D207}" dt="2023-04-14T18:42:29.619" v="97" actId="20577"/>
        <pc:sldMkLst>
          <pc:docMk/>
          <pc:sldMk cId="198028387" sldId="336"/>
        </pc:sldMkLst>
        <pc:spChg chg="mod">
          <ac:chgData name="Scott, Nickolas L CIV USN COMSC NORFOLK VA (USA)" userId="S::nickolas.l.scott.civ@us.navy.mil::3b78d67f-9855-485d-b802-6b74dc66e0ac" providerId="AD" clId="Web-{D5BBB758-A4AE-4D3C-A949-25DC9851D207}" dt="2023-04-14T18:42:29.619" v="97" actId="20577"/>
          <ac:spMkLst>
            <pc:docMk/>
            <pc:sldMk cId="198028387" sldId="336"/>
            <ac:spMk id="2" creationId="{D0C514C5-7E80-6073-638B-FE3094D60A98}"/>
          </ac:spMkLst>
        </pc:spChg>
      </pc:sldChg>
      <pc:sldChg chg="modSp">
        <pc:chgData name="Scott, Nickolas L CIV USN COMSC NORFOLK VA (USA)" userId="S::nickolas.l.scott.civ@us.navy.mil::3b78d67f-9855-485d-b802-6b74dc66e0ac" providerId="AD" clId="Web-{D5BBB758-A4AE-4D3C-A949-25DC9851D207}" dt="2023-04-14T18:42:03.978" v="93" actId="20577"/>
        <pc:sldMkLst>
          <pc:docMk/>
          <pc:sldMk cId="3906176144" sldId="339"/>
        </pc:sldMkLst>
        <pc:spChg chg="mod">
          <ac:chgData name="Scott, Nickolas L CIV USN COMSC NORFOLK VA (USA)" userId="S::nickolas.l.scott.civ@us.navy.mil::3b78d67f-9855-485d-b802-6b74dc66e0ac" providerId="AD" clId="Web-{D5BBB758-A4AE-4D3C-A949-25DC9851D207}" dt="2023-04-14T18:42:03.978" v="93" actId="20577"/>
          <ac:spMkLst>
            <pc:docMk/>
            <pc:sldMk cId="3906176144" sldId="339"/>
            <ac:spMk id="2" creationId="{D5CC6B2B-40E2-3E15-9414-EC635E38DB1F}"/>
          </ac:spMkLst>
        </pc:spChg>
      </pc:sldChg>
      <pc:sldChg chg="modCm">
        <pc:chgData name="Scott, Nickolas L CIV USN COMSC NORFOLK VA (USA)" userId="S::nickolas.l.scott.civ@us.navy.mil::3b78d67f-9855-485d-b802-6b74dc66e0ac" providerId="AD" clId="Web-{D5BBB758-A4AE-4D3C-A949-25DC9851D207}" dt="2023-04-14T18:36:04.473" v="88"/>
        <pc:sldMkLst>
          <pc:docMk/>
          <pc:sldMk cId="518994605" sldId="340"/>
        </pc:sldMkLst>
      </pc:sldChg>
      <pc:sldChg chg="addSp delSp modSp modNotes">
        <pc:chgData name="Scott, Nickolas L CIV USN COMSC NORFOLK VA (USA)" userId="S::nickolas.l.scott.civ@us.navy.mil::3b78d67f-9855-485d-b802-6b74dc66e0ac" providerId="AD" clId="Web-{D5BBB758-A4AE-4D3C-A949-25DC9851D207}" dt="2023-04-14T18:33:44.174" v="87" actId="20577"/>
        <pc:sldMkLst>
          <pc:docMk/>
          <pc:sldMk cId="1579816818" sldId="342"/>
        </pc:sldMkLst>
        <pc:spChg chg="mod">
          <ac:chgData name="Scott, Nickolas L CIV USN COMSC NORFOLK VA (USA)" userId="S::nickolas.l.scott.civ@us.navy.mil::3b78d67f-9855-485d-b802-6b74dc66e0ac" providerId="AD" clId="Web-{D5BBB758-A4AE-4D3C-A949-25DC9851D207}" dt="2023-04-14T18:33:44.174" v="87" actId="20577"/>
          <ac:spMkLst>
            <pc:docMk/>
            <pc:sldMk cId="1579816818" sldId="342"/>
            <ac:spMk id="2" creationId="{E65D5520-2188-E69F-B1FC-707C4CAE6A75}"/>
          </ac:spMkLst>
        </pc:spChg>
        <pc:spChg chg="add mod">
          <ac:chgData name="Scott, Nickolas L CIV USN COMSC NORFOLK VA (USA)" userId="S::nickolas.l.scott.civ@us.navy.mil::3b78d67f-9855-485d-b802-6b74dc66e0ac" providerId="AD" clId="Web-{D5BBB758-A4AE-4D3C-A949-25DC9851D207}" dt="2023-04-14T18:32:46.548" v="50"/>
          <ac:spMkLst>
            <pc:docMk/>
            <pc:sldMk cId="1579816818" sldId="342"/>
            <ac:spMk id="6" creationId="{BBAF2028-567C-9808-7B95-A5C8155997AF}"/>
          </ac:spMkLst>
        </pc:spChg>
        <pc:graphicFrameChg chg="del">
          <ac:chgData name="Scott, Nickolas L CIV USN COMSC NORFOLK VA (USA)" userId="S::nickolas.l.scott.civ@us.navy.mil::3b78d67f-9855-485d-b802-6b74dc66e0ac" providerId="AD" clId="Web-{D5BBB758-A4AE-4D3C-A949-25DC9851D207}" dt="2023-04-14T18:32:46.548" v="50"/>
          <ac:graphicFrameMkLst>
            <pc:docMk/>
            <pc:sldMk cId="1579816818" sldId="342"/>
            <ac:graphicFrameMk id="3" creationId="{DB876852-D403-5B45-780A-5F38B5B20923}"/>
          </ac:graphicFrameMkLst>
        </pc:graphicFrameChg>
      </pc:sldChg>
      <pc:sldChg chg="addCm">
        <pc:chgData name="Scott, Nickolas L CIV USN COMSC NORFOLK VA (USA)" userId="S::nickolas.l.scott.civ@us.navy.mil::3b78d67f-9855-485d-b802-6b74dc66e0ac" providerId="AD" clId="Web-{D5BBB758-A4AE-4D3C-A949-25DC9851D207}" dt="2023-04-14T18:38:06.428" v="89"/>
        <pc:sldMkLst>
          <pc:docMk/>
          <pc:sldMk cId="3590547637" sldId="345"/>
        </pc:sldMkLst>
      </pc:sldChg>
      <pc:sldChg chg="addCm">
        <pc:chgData name="Scott, Nickolas L CIV USN COMSC NORFOLK VA (USA)" userId="S::nickolas.l.scott.civ@us.navy.mil::3b78d67f-9855-485d-b802-6b74dc66e0ac" providerId="AD" clId="Web-{D5BBB758-A4AE-4D3C-A949-25DC9851D207}" dt="2023-04-14T18:42:42.370" v="98"/>
        <pc:sldMkLst>
          <pc:docMk/>
          <pc:sldMk cId="3977342771" sldId="346"/>
        </pc:sldMkLst>
      </pc:sldChg>
      <pc:sldChg chg="addCm">
        <pc:chgData name="Scott, Nickolas L CIV USN COMSC NORFOLK VA (USA)" userId="S::nickolas.l.scott.civ@us.navy.mil::3b78d67f-9855-485d-b802-6b74dc66e0ac" providerId="AD" clId="Web-{D5BBB758-A4AE-4D3C-A949-25DC9851D207}" dt="2023-04-14T18:42:46.745" v="99"/>
        <pc:sldMkLst>
          <pc:docMk/>
          <pc:sldMk cId="4150290150" sldId="347"/>
        </pc:sldMkLst>
      </pc:sldChg>
    </pc:docChg>
  </pc:docChgLst>
  <pc:docChgLst>
    <pc:chgData name="Becht, Jennifer M CIV USN COMSC NORFOLK VA (USA)" userId="S::jennifer.m.becht.civ@us.navy.mil::ed1e1550-ce43-46be-bcfd-5bbd48aa559b" providerId="AD" clId="Web-{5CBB07D1-077E-4C0C-A623-18AA72404779}"/>
    <pc:docChg chg="addSld modSld sldOrd">
      <pc:chgData name="Becht, Jennifer M CIV USN COMSC NORFOLK VA (USA)" userId="S::jennifer.m.becht.civ@us.navy.mil::ed1e1550-ce43-46be-bcfd-5bbd48aa559b" providerId="AD" clId="Web-{5CBB07D1-077E-4C0C-A623-18AA72404779}" dt="2023-03-30T16:52:28.841" v="242" actId="1076"/>
      <pc:docMkLst>
        <pc:docMk/>
      </pc:docMkLst>
      <pc:sldChg chg="ord">
        <pc:chgData name="Becht, Jennifer M CIV USN COMSC NORFOLK VA (USA)" userId="S::jennifer.m.becht.civ@us.navy.mil::ed1e1550-ce43-46be-bcfd-5bbd48aa559b" providerId="AD" clId="Web-{5CBB07D1-077E-4C0C-A623-18AA72404779}" dt="2023-03-30T16:30:01.524" v="0"/>
        <pc:sldMkLst>
          <pc:docMk/>
          <pc:sldMk cId="2662887098" sldId="289"/>
        </pc:sldMkLst>
      </pc:sldChg>
      <pc:sldChg chg="delSp">
        <pc:chgData name="Becht, Jennifer M CIV USN COMSC NORFOLK VA (USA)" userId="S::jennifer.m.becht.civ@us.navy.mil::ed1e1550-ce43-46be-bcfd-5bbd48aa559b" providerId="AD" clId="Web-{5CBB07D1-077E-4C0C-A623-18AA72404779}" dt="2023-03-30T16:31:49.514" v="29"/>
        <pc:sldMkLst>
          <pc:docMk/>
          <pc:sldMk cId="185851968" sldId="290"/>
        </pc:sldMkLst>
        <pc:picChg chg="del">
          <ac:chgData name="Becht, Jennifer M CIV USN COMSC NORFOLK VA (USA)" userId="S::jennifer.m.becht.civ@us.navy.mil::ed1e1550-ce43-46be-bcfd-5bbd48aa559b" providerId="AD" clId="Web-{5CBB07D1-077E-4C0C-A623-18AA72404779}" dt="2023-03-30T16:31:49.514" v="29"/>
          <ac:picMkLst>
            <pc:docMk/>
            <pc:sldMk cId="185851968" sldId="290"/>
            <ac:picMk id="11" creationId="{01E6945D-1801-FB4F-2783-000FBF209F02}"/>
          </ac:picMkLst>
        </pc:picChg>
      </pc:sldChg>
      <pc:sldChg chg="modSp new ord">
        <pc:chgData name="Becht, Jennifer M CIV USN COMSC NORFOLK VA (USA)" userId="S::jennifer.m.becht.civ@us.navy.mil::ed1e1550-ce43-46be-bcfd-5bbd48aa559b" providerId="AD" clId="Web-{5CBB07D1-077E-4C0C-A623-18AA72404779}" dt="2023-03-30T16:31:23.872" v="28" actId="20577"/>
        <pc:sldMkLst>
          <pc:docMk/>
          <pc:sldMk cId="198028387" sldId="336"/>
        </pc:sldMkLst>
        <pc:spChg chg="mod">
          <ac:chgData name="Becht, Jennifer M CIV USN COMSC NORFOLK VA (USA)" userId="S::jennifer.m.becht.civ@us.navy.mil::ed1e1550-ce43-46be-bcfd-5bbd48aa559b" providerId="AD" clId="Web-{5CBB07D1-077E-4C0C-A623-18AA72404779}" dt="2023-03-30T16:31:23.872" v="28" actId="20577"/>
          <ac:spMkLst>
            <pc:docMk/>
            <pc:sldMk cId="198028387" sldId="336"/>
            <ac:spMk id="4" creationId="{FC789BE4-6FDD-BEDB-CB8D-D549834212EF}"/>
          </ac:spMkLst>
        </pc:spChg>
      </pc:sldChg>
      <pc:sldChg chg="addSp delSp modSp new ord">
        <pc:chgData name="Becht, Jennifer M CIV USN COMSC NORFOLK VA (USA)" userId="S::jennifer.m.becht.civ@us.navy.mil::ed1e1550-ce43-46be-bcfd-5bbd48aa559b" providerId="AD" clId="Web-{5CBB07D1-077E-4C0C-A623-18AA72404779}" dt="2023-03-30T16:52:28.841" v="242" actId="1076"/>
        <pc:sldMkLst>
          <pc:docMk/>
          <pc:sldMk cId="73754967" sldId="337"/>
        </pc:sldMkLst>
        <pc:spChg chg="del">
          <ac:chgData name="Becht, Jennifer M CIV USN COMSC NORFOLK VA (USA)" userId="S::jennifer.m.becht.civ@us.navy.mil::ed1e1550-ce43-46be-bcfd-5bbd48aa559b" providerId="AD" clId="Web-{5CBB07D1-077E-4C0C-A623-18AA72404779}" dt="2023-03-30T16:32:36.563" v="44"/>
          <ac:spMkLst>
            <pc:docMk/>
            <pc:sldMk cId="73754967" sldId="337"/>
            <ac:spMk id="2" creationId="{B29AFA5F-F90F-6FA6-FE0D-C168E5A098A8}"/>
          </ac:spMkLst>
        </pc:spChg>
        <pc:spChg chg="del">
          <ac:chgData name="Becht, Jennifer M CIV USN COMSC NORFOLK VA (USA)" userId="S::jennifer.m.becht.civ@us.navy.mil::ed1e1550-ce43-46be-bcfd-5bbd48aa559b" providerId="AD" clId="Web-{5CBB07D1-077E-4C0C-A623-18AA72404779}" dt="2023-03-30T16:32:47.345" v="45"/>
          <ac:spMkLst>
            <pc:docMk/>
            <pc:sldMk cId="73754967" sldId="337"/>
            <ac:spMk id="3" creationId="{ACE7773C-55FD-5CCA-F853-6096231C5D1F}"/>
          </ac:spMkLst>
        </pc:spChg>
        <pc:spChg chg="mod">
          <ac:chgData name="Becht, Jennifer M CIV USN COMSC NORFOLK VA (USA)" userId="S::jennifer.m.becht.civ@us.navy.mil::ed1e1550-ce43-46be-bcfd-5bbd48aa559b" providerId="AD" clId="Web-{5CBB07D1-077E-4C0C-A623-18AA72404779}" dt="2023-03-30T16:32:27.734" v="43" actId="20577"/>
          <ac:spMkLst>
            <pc:docMk/>
            <pc:sldMk cId="73754967" sldId="337"/>
            <ac:spMk id="4" creationId="{F589F88B-8ABC-9BDE-4531-0F7C252E565F}"/>
          </ac:spMkLst>
        </pc:spChg>
        <pc:spChg chg="del">
          <ac:chgData name="Becht, Jennifer M CIV USN COMSC NORFOLK VA (USA)" userId="S::jennifer.m.becht.civ@us.navy.mil::ed1e1550-ce43-46be-bcfd-5bbd48aa559b" providerId="AD" clId="Web-{5CBB07D1-077E-4C0C-A623-18AA72404779}" dt="2023-03-30T16:33:07.236" v="48"/>
          <ac:spMkLst>
            <pc:docMk/>
            <pc:sldMk cId="73754967" sldId="337"/>
            <ac:spMk id="5" creationId="{EC64784C-97CC-1377-452A-A0499F194CB1}"/>
          </ac:spMkLst>
        </pc:spChg>
        <pc:spChg chg="del">
          <ac:chgData name="Becht, Jennifer M CIV USN COMSC NORFOLK VA (USA)" userId="S::jennifer.m.becht.civ@us.navy.mil::ed1e1550-ce43-46be-bcfd-5bbd48aa559b" providerId="AD" clId="Web-{5CBB07D1-077E-4C0C-A623-18AA72404779}" dt="2023-03-30T16:33:49.707" v="61"/>
          <ac:spMkLst>
            <pc:docMk/>
            <pc:sldMk cId="73754967" sldId="337"/>
            <ac:spMk id="6" creationId="{2FB49D5C-7714-8C4D-F289-841D34387BB5}"/>
          </ac:spMkLst>
        </pc:spChg>
        <pc:spChg chg="add mod">
          <ac:chgData name="Becht, Jennifer M CIV USN COMSC NORFOLK VA (USA)" userId="S::jennifer.m.becht.civ@us.navy.mil::ed1e1550-ce43-46be-bcfd-5bbd48aa559b" providerId="AD" clId="Web-{5CBB07D1-077E-4C0C-A623-18AA72404779}" dt="2023-03-30T16:40:43.712" v="239" actId="20577"/>
          <ac:spMkLst>
            <pc:docMk/>
            <pc:sldMk cId="73754967" sldId="337"/>
            <ac:spMk id="19" creationId="{B428A18F-959D-A613-6C21-8A14D9D4169C}"/>
          </ac:spMkLst>
        </pc:spChg>
        <pc:picChg chg="add mod ord">
          <ac:chgData name="Becht, Jennifer M CIV USN COMSC NORFOLK VA (USA)" userId="S::jennifer.m.becht.civ@us.navy.mil::ed1e1550-ce43-46be-bcfd-5bbd48aa559b" providerId="AD" clId="Web-{5CBB07D1-077E-4C0C-A623-18AA72404779}" dt="2023-03-30T16:34:17.802" v="66" actId="1076"/>
          <ac:picMkLst>
            <pc:docMk/>
            <pc:sldMk cId="73754967" sldId="337"/>
            <ac:picMk id="7" creationId="{4F5A18F0-4E9E-C820-FE8C-3F60BE04CE77}"/>
          </ac:picMkLst>
        </pc:picChg>
        <pc:picChg chg="add mod ord">
          <ac:chgData name="Becht, Jennifer M CIV USN COMSC NORFOLK VA (USA)" userId="S::jennifer.m.becht.civ@us.navy.mil::ed1e1550-ce43-46be-bcfd-5bbd48aa559b" providerId="AD" clId="Web-{5CBB07D1-077E-4C0C-A623-18AA72404779}" dt="2023-03-30T16:34:19.677" v="67" actId="1076"/>
          <ac:picMkLst>
            <pc:docMk/>
            <pc:sldMk cId="73754967" sldId="337"/>
            <ac:picMk id="8" creationId="{EDDB4BED-3F4F-EC57-4F35-54FA4A954106}"/>
          </ac:picMkLst>
        </pc:picChg>
        <pc:picChg chg="add mod ord">
          <ac:chgData name="Becht, Jennifer M CIV USN COMSC NORFOLK VA (USA)" userId="S::jennifer.m.becht.civ@us.navy.mil::ed1e1550-ce43-46be-bcfd-5bbd48aa559b" providerId="AD" clId="Web-{5CBB07D1-077E-4C0C-A623-18AA72404779}" dt="2023-03-30T16:34:40.944" v="72" actId="1076"/>
          <ac:picMkLst>
            <pc:docMk/>
            <pc:sldMk cId="73754967" sldId="337"/>
            <ac:picMk id="9" creationId="{D0329025-6C90-D035-4E9E-FDDFA4092A42}"/>
          </ac:picMkLst>
        </pc:picChg>
        <pc:picChg chg="add mod">
          <ac:chgData name="Becht, Jennifer M CIV USN COMSC NORFOLK VA (USA)" userId="S::jennifer.m.becht.civ@us.navy.mil::ed1e1550-ce43-46be-bcfd-5bbd48aa559b" providerId="AD" clId="Web-{5CBB07D1-077E-4C0C-A623-18AA72404779}" dt="2023-03-30T16:34:56.585" v="77" actId="14100"/>
          <ac:picMkLst>
            <pc:docMk/>
            <pc:sldMk cId="73754967" sldId="337"/>
            <ac:picMk id="10" creationId="{75FD452D-D661-E671-A1A8-16EE1F4DBD6D}"/>
          </ac:picMkLst>
        </pc:picChg>
        <pc:picChg chg="add mod">
          <ac:chgData name="Becht, Jennifer M CIV USN COMSC NORFOLK VA (USA)" userId="S::jennifer.m.becht.civ@us.navy.mil::ed1e1550-ce43-46be-bcfd-5bbd48aa559b" providerId="AD" clId="Web-{5CBB07D1-077E-4C0C-A623-18AA72404779}" dt="2023-03-30T16:35:39.900" v="84" actId="1076"/>
          <ac:picMkLst>
            <pc:docMk/>
            <pc:sldMk cId="73754967" sldId="337"/>
            <ac:picMk id="11" creationId="{42E5D234-324F-A752-B35F-1FB9DE60A923}"/>
          </ac:picMkLst>
        </pc:picChg>
        <pc:picChg chg="add del mod">
          <ac:chgData name="Becht, Jennifer M CIV USN COMSC NORFOLK VA (USA)" userId="S::jennifer.m.becht.civ@us.navy.mil::ed1e1550-ce43-46be-bcfd-5bbd48aa559b" providerId="AD" clId="Web-{5CBB07D1-077E-4C0C-A623-18AA72404779}" dt="2023-03-30T16:35:42.697" v="85"/>
          <ac:picMkLst>
            <pc:docMk/>
            <pc:sldMk cId="73754967" sldId="337"/>
            <ac:picMk id="12" creationId="{03885640-EFA0-AC7A-681C-5C543F9E9C4D}"/>
          </ac:picMkLst>
        </pc:picChg>
        <pc:picChg chg="add mod">
          <ac:chgData name="Becht, Jennifer M CIV USN COMSC NORFOLK VA (USA)" userId="S::jennifer.m.becht.civ@us.navy.mil::ed1e1550-ce43-46be-bcfd-5bbd48aa559b" providerId="AD" clId="Web-{5CBB07D1-077E-4C0C-A623-18AA72404779}" dt="2023-03-30T16:36:22.152" v="92" actId="1076"/>
          <ac:picMkLst>
            <pc:docMk/>
            <pc:sldMk cId="73754967" sldId="337"/>
            <ac:picMk id="14" creationId="{22B1AA02-6075-A188-938C-AB2EB275067B}"/>
          </ac:picMkLst>
        </pc:picChg>
        <pc:picChg chg="add mod">
          <ac:chgData name="Becht, Jennifer M CIV USN COMSC NORFOLK VA (USA)" userId="S::jennifer.m.becht.civ@us.navy.mil::ed1e1550-ce43-46be-bcfd-5bbd48aa559b" providerId="AD" clId="Web-{5CBB07D1-077E-4C0C-A623-18AA72404779}" dt="2023-03-30T16:37:26.734" v="94" actId="1076"/>
          <ac:picMkLst>
            <pc:docMk/>
            <pc:sldMk cId="73754967" sldId="337"/>
            <ac:picMk id="15" creationId="{C3305514-B565-F17B-A1B7-6BE986862F3A}"/>
          </ac:picMkLst>
        </pc:picChg>
        <pc:picChg chg="add mod">
          <ac:chgData name="Becht, Jennifer M CIV USN COMSC NORFOLK VA (USA)" userId="S::jennifer.m.becht.civ@us.navy.mil::ed1e1550-ce43-46be-bcfd-5bbd48aa559b" providerId="AD" clId="Web-{5CBB07D1-077E-4C0C-A623-18AA72404779}" dt="2023-03-30T16:37:42.187" v="97" actId="1076"/>
          <ac:picMkLst>
            <pc:docMk/>
            <pc:sldMk cId="73754967" sldId="337"/>
            <ac:picMk id="16" creationId="{02EF0258-883C-8079-E6C0-DAC7E2798DA4}"/>
          </ac:picMkLst>
        </pc:picChg>
        <pc:picChg chg="add del mod">
          <ac:chgData name="Becht, Jennifer M CIV USN COMSC NORFOLK VA (USA)" userId="S::jennifer.m.becht.civ@us.navy.mil::ed1e1550-ce43-46be-bcfd-5bbd48aa559b" providerId="AD" clId="Web-{5CBB07D1-077E-4C0C-A623-18AA72404779}" dt="2023-03-30T16:38:45.316" v="105"/>
          <ac:picMkLst>
            <pc:docMk/>
            <pc:sldMk cId="73754967" sldId="337"/>
            <ac:picMk id="18" creationId="{6AB0DFB7-89D0-3731-4B33-70BB0E28CF27}"/>
          </ac:picMkLst>
        </pc:picChg>
        <pc:picChg chg="add mod">
          <ac:chgData name="Becht, Jennifer M CIV USN COMSC NORFOLK VA (USA)" userId="S::jennifer.m.becht.civ@us.navy.mil::ed1e1550-ce43-46be-bcfd-5bbd48aa559b" providerId="AD" clId="Web-{5CBB07D1-077E-4C0C-A623-18AA72404779}" dt="2023-03-30T16:52:28.841" v="242" actId="1076"/>
          <ac:picMkLst>
            <pc:docMk/>
            <pc:sldMk cId="73754967" sldId="337"/>
            <ac:picMk id="20" creationId="{DA629B89-05FD-960E-8F53-67E7B9071FE8}"/>
          </ac:picMkLst>
        </pc:picChg>
        <pc:cxnChg chg="add mod">
          <ac:chgData name="Becht, Jennifer M CIV USN COMSC NORFOLK VA (USA)" userId="S::jennifer.m.becht.civ@us.navy.mil::ed1e1550-ce43-46be-bcfd-5bbd48aa559b" providerId="AD" clId="Web-{5CBB07D1-077E-4C0C-A623-18AA72404779}" dt="2023-03-30T16:36:06.651" v="89" actId="1076"/>
          <ac:cxnSpMkLst>
            <pc:docMk/>
            <pc:sldMk cId="73754967" sldId="337"/>
            <ac:cxnSpMk id="13" creationId="{BA2B6A8A-D87A-E286-78F9-1DE2E9E9F804}"/>
          </ac:cxnSpMkLst>
        </pc:cxnChg>
        <pc:cxnChg chg="add mod">
          <ac:chgData name="Becht, Jennifer M CIV USN COMSC NORFOLK VA (USA)" userId="S::jennifer.m.becht.civ@us.navy.mil::ed1e1550-ce43-46be-bcfd-5bbd48aa559b" providerId="AD" clId="Web-{5CBB07D1-077E-4C0C-A623-18AA72404779}" dt="2023-03-30T16:38:12.455" v="100" actId="14100"/>
          <ac:cxnSpMkLst>
            <pc:docMk/>
            <pc:sldMk cId="73754967" sldId="337"/>
            <ac:cxnSpMk id="17" creationId="{B0854460-730E-E572-9851-C220D4E6ACD1}"/>
          </ac:cxnSpMkLst>
        </pc:cxnChg>
      </pc:sldChg>
    </pc:docChg>
  </pc:docChgLst>
  <pc:docChgLst>
    <pc:chgData name="Winfree, Alexandra D CIV USN COMSC NORFOLK VA (USA)" userId="S::alexandra.d.winfree.civ@us.navy.mil::095d1b9f-1495-483c-b7c3-5cc364f4ce8f" providerId="AD" clId="Web-{D78B1B84-85C9-4FB6-8F19-58DEF93CED9A}"/>
    <pc:docChg chg="delSld modSld">
      <pc:chgData name="Winfree, Alexandra D CIV USN COMSC NORFOLK VA (USA)" userId="S::alexandra.d.winfree.civ@us.navy.mil::095d1b9f-1495-483c-b7c3-5cc364f4ce8f" providerId="AD" clId="Web-{D78B1B84-85C9-4FB6-8F19-58DEF93CED9A}" dt="2023-04-18T15:19:58.795" v="262" actId="20577"/>
      <pc:docMkLst>
        <pc:docMk/>
      </pc:docMkLst>
      <pc:sldChg chg="modSp">
        <pc:chgData name="Winfree, Alexandra D CIV USN COMSC NORFOLK VA (USA)" userId="S::alexandra.d.winfree.civ@us.navy.mil::095d1b9f-1495-483c-b7c3-5cc364f4ce8f" providerId="AD" clId="Web-{D78B1B84-85C9-4FB6-8F19-58DEF93CED9A}" dt="2023-04-18T15:19:58.795" v="262" actId="20577"/>
        <pc:sldMkLst>
          <pc:docMk/>
          <pc:sldMk cId="4088690394" sldId="293"/>
        </pc:sldMkLst>
        <pc:spChg chg="mod">
          <ac:chgData name="Winfree, Alexandra D CIV USN COMSC NORFOLK VA (USA)" userId="S::alexandra.d.winfree.civ@us.navy.mil::095d1b9f-1495-483c-b7c3-5cc364f4ce8f" providerId="AD" clId="Web-{D78B1B84-85C9-4FB6-8F19-58DEF93CED9A}" dt="2023-04-18T15:19:58.795" v="262" actId="20577"/>
          <ac:spMkLst>
            <pc:docMk/>
            <pc:sldMk cId="4088690394" sldId="293"/>
            <ac:spMk id="2" creationId="{52C9E1CB-7681-C94E-AA5B-DCC951143400}"/>
          </ac:spMkLst>
        </pc:spChg>
        <pc:spChg chg="mod">
          <ac:chgData name="Winfree, Alexandra D CIV USN COMSC NORFOLK VA (USA)" userId="S::alexandra.d.winfree.civ@us.navy.mil::095d1b9f-1495-483c-b7c3-5cc364f4ce8f" providerId="AD" clId="Web-{D78B1B84-85C9-4FB6-8F19-58DEF93CED9A}" dt="2023-04-18T15:16:12.970" v="180" actId="1076"/>
          <ac:spMkLst>
            <pc:docMk/>
            <pc:sldMk cId="4088690394" sldId="293"/>
            <ac:spMk id="4" creationId="{1D6E61CD-D8AD-CA4C-9F35-9F2A64D8810F}"/>
          </ac:spMkLst>
        </pc:spChg>
      </pc:sldChg>
      <pc:sldChg chg="del">
        <pc:chgData name="Winfree, Alexandra D CIV USN COMSC NORFOLK VA (USA)" userId="S::alexandra.d.winfree.civ@us.navy.mil::095d1b9f-1495-483c-b7c3-5cc364f4ce8f" providerId="AD" clId="Web-{D78B1B84-85C9-4FB6-8F19-58DEF93CED9A}" dt="2023-04-18T15:19:37.200" v="261"/>
        <pc:sldMkLst>
          <pc:docMk/>
          <pc:sldMk cId="957163755" sldId="314"/>
        </pc:sldMkLst>
      </pc:sldChg>
      <pc:sldChg chg="modSp modCm">
        <pc:chgData name="Winfree, Alexandra D CIV USN COMSC NORFOLK VA (USA)" userId="S::alexandra.d.winfree.civ@us.navy.mil::095d1b9f-1495-483c-b7c3-5cc364f4ce8f" providerId="AD" clId="Web-{D78B1B84-85C9-4FB6-8F19-58DEF93CED9A}" dt="2023-04-18T15:13:45.290" v="122" actId="20577"/>
        <pc:sldMkLst>
          <pc:docMk/>
          <pc:sldMk cId="3590547637" sldId="345"/>
        </pc:sldMkLst>
        <pc:spChg chg="mod">
          <ac:chgData name="Winfree, Alexandra D CIV USN COMSC NORFOLK VA (USA)" userId="S::alexandra.d.winfree.civ@us.navy.mil::095d1b9f-1495-483c-b7c3-5cc364f4ce8f" providerId="AD" clId="Web-{D78B1B84-85C9-4FB6-8F19-58DEF93CED9A}" dt="2023-04-18T15:13:45.290" v="122" actId="20577"/>
          <ac:spMkLst>
            <pc:docMk/>
            <pc:sldMk cId="3590547637" sldId="345"/>
            <ac:spMk id="7" creationId="{D6825992-2397-C647-FCF4-4A1B462BF473}"/>
          </ac:spMkLst>
        </pc:spChg>
      </pc:sldChg>
      <pc:sldChg chg="modSp">
        <pc:chgData name="Winfree, Alexandra D CIV USN COMSC NORFOLK VA (USA)" userId="S::alexandra.d.winfree.civ@us.navy.mil::095d1b9f-1495-483c-b7c3-5cc364f4ce8f" providerId="AD" clId="Web-{D78B1B84-85C9-4FB6-8F19-58DEF93CED9A}" dt="2023-04-18T15:15:06.295" v="147" actId="20577"/>
        <pc:sldMkLst>
          <pc:docMk/>
          <pc:sldMk cId="4150290150" sldId="347"/>
        </pc:sldMkLst>
        <pc:spChg chg="mod">
          <ac:chgData name="Winfree, Alexandra D CIV USN COMSC NORFOLK VA (USA)" userId="S::alexandra.d.winfree.civ@us.navy.mil::095d1b9f-1495-483c-b7c3-5cc364f4ce8f" providerId="AD" clId="Web-{D78B1B84-85C9-4FB6-8F19-58DEF93CED9A}" dt="2023-04-18T15:15:06.295" v="147" actId="20577"/>
          <ac:spMkLst>
            <pc:docMk/>
            <pc:sldMk cId="4150290150" sldId="347"/>
            <ac:spMk id="7" creationId="{D6825992-2397-C647-FCF4-4A1B462BF473}"/>
          </ac:spMkLst>
        </pc:spChg>
      </pc:sldChg>
    </pc:docChg>
  </pc:docChgLst>
  <pc:docChgLst>
    <pc:chgData name="Becht, Jennifer M CIV USN COMSC NORFOLK VA (USA)" userId="S::jennifer.m.becht.civ@us.navy.mil::ed1e1550-ce43-46be-bcfd-5bbd48aa559b" providerId="AD" clId="Web-{BB9D60FF-39DD-4D16-901F-C8A347E9EDA7}"/>
    <pc:docChg chg="addSld modSld">
      <pc:chgData name="Becht, Jennifer M CIV USN COMSC NORFOLK VA (USA)" userId="S::jennifer.m.becht.civ@us.navy.mil::ed1e1550-ce43-46be-bcfd-5bbd48aa559b" providerId="AD" clId="Web-{BB9D60FF-39DD-4D16-901F-C8A347E9EDA7}" dt="2023-03-21T17:59:53.729" v="42" actId="20577"/>
      <pc:docMkLst>
        <pc:docMk/>
      </pc:docMkLst>
      <pc:sldChg chg="addSp delSp modSp new">
        <pc:chgData name="Becht, Jennifer M CIV USN COMSC NORFOLK VA (USA)" userId="S::jennifer.m.becht.civ@us.navy.mil::ed1e1550-ce43-46be-bcfd-5bbd48aa559b" providerId="AD" clId="Web-{BB9D60FF-39DD-4D16-901F-C8A347E9EDA7}" dt="2023-03-21T17:59:53.729" v="42" actId="20577"/>
        <pc:sldMkLst>
          <pc:docMk/>
          <pc:sldMk cId="2168158455" sldId="312"/>
        </pc:sldMkLst>
        <pc:spChg chg="del">
          <ac:chgData name="Becht, Jennifer M CIV USN COMSC NORFOLK VA (USA)" userId="S::jennifer.m.becht.civ@us.navy.mil::ed1e1550-ce43-46be-bcfd-5bbd48aa559b" providerId="AD" clId="Web-{BB9D60FF-39DD-4D16-901F-C8A347E9EDA7}" dt="2023-03-21T17:59:07.992" v="31"/>
          <ac:spMkLst>
            <pc:docMk/>
            <pc:sldMk cId="2168158455" sldId="312"/>
            <ac:spMk id="2" creationId="{E61A4DBD-0D90-8232-A323-20BC8817C4DA}"/>
          </ac:spMkLst>
        </pc:spChg>
        <pc:spChg chg="del">
          <ac:chgData name="Becht, Jennifer M CIV USN COMSC NORFOLK VA (USA)" userId="S::jennifer.m.becht.civ@us.navy.mil::ed1e1550-ce43-46be-bcfd-5bbd48aa559b" providerId="AD" clId="Web-{BB9D60FF-39DD-4D16-901F-C8A347E9EDA7}" dt="2023-03-21T17:59:21.618" v="33"/>
          <ac:spMkLst>
            <pc:docMk/>
            <pc:sldMk cId="2168158455" sldId="312"/>
            <ac:spMk id="3" creationId="{74B25592-E29D-967B-2610-D6A22EE243FA}"/>
          </ac:spMkLst>
        </pc:spChg>
        <pc:spChg chg="mod">
          <ac:chgData name="Becht, Jennifer M CIV USN COMSC NORFOLK VA (USA)" userId="S::jennifer.m.becht.civ@us.navy.mil::ed1e1550-ce43-46be-bcfd-5bbd48aa559b" providerId="AD" clId="Web-{BB9D60FF-39DD-4D16-901F-C8A347E9EDA7}" dt="2023-03-21T17:59:53.729" v="42" actId="20577"/>
          <ac:spMkLst>
            <pc:docMk/>
            <pc:sldMk cId="2168158455" sldId="312"/>
            <ac:spMk id="4" creationId="{35FF7085-EF6F-326F-9751-1C01A203C239}"/>
          </ac:spMkLst>
        </pc:spChg>
        <pc:spChg chg="del">
          <ac:chgData name="Becht, Jennifer M CIV USN COMSC NORFOLK VA (USA)" userId="S::jennifer.m.becht.civ@us.navy.mil::ed1e1550-ce43-46be-bcfd-5bbd48aa559b" providerId="AD" clId="Web-{BB9D60FF-39DD-4D16-901F-C8A347E9EDA7}" dt="2023-03-21T17:59:27.618" v="34"/>
          <ac:spMkLst>
            <pc:docMk/>
            <pc:sldMk cId="2168158455" sldId="312"/>
            <ac:spMk id="5" creationId="{AC48DD22-E0A8-73BF-53D1-383C0EEDCF96}"/>
          </ac:spMkLst>
        </pc:spChg>
        <pc:picChg chg="add mod ord">
          <ac:chgData name="Becht, Jennifer M CIV USN COMSC NORFOLK VA (USA)" userId="S::jennifer.m.becht.civ@us.navy.mil::ed1e1550-ce43-46be-bcfd-5bbd48aa559b" providerId="AD" clId="Web-{BB9D60FF-39DD-4D16-901F-C8A347E9EDA7}" dt="2023-03-21T17:59:11.008" v="32" actId="1076"/>
          <ac:picMkLst>
            <pc:docMk/>
            <pc:sldMk cId="2168158455" sldId="312"/>
            <ac:picMk id="7" creationId="{E03AB973-6F1C-83DA-4E94-CEE825B88EB2}"/>
          </ac:picMkLst>
        </pc:picChg>
        <pc:picChg chg="add mod ord">
          <ac:chgData name="Becht, Jennifer M CIV USN COMSC NORFOLK VA (USA)" userId="S::jennifer.m.becht.civ@us.navy.mil::ed1e1550-ce43-46be-bcfd-5bbd48aa559b" providerId="AD" clId="Web-{BB9D60FF-39DD-4D16-901F-C8A347E9EDA7}" dt="2023-03-21T17:59:21.618" v="33"/>
          <ac:picMkLst>
            <pc:docMk/>
            <pc:sldMk cId="2168158455" sldId="312"/>
            <ac:picMk id="8" creationId="{81674F89-1F3E-7BA5-FDC7-E725850B9FA0}"/>
          </ac:picMkLst>
        </pc:picChg>
        <pc:picChg chg="add mod ord">
          <ac:chgData name="Becht, Jennifer M CIV USN COMSC NORFOLK VA (USA)" userId="S::jennifer.m.becht.civ@us.navy.mil::ed1e1550-ce43-46be-bcfd-5bbd48aa559b" providerId="AD" clId="Web-{BB9D60FF-39DD-4D16-901F-C8A347E9EDA7}" dt="2023-03-21T17:59:49.775" v="41" actId="1076"/>
          <ac:picMkLst>
            <pc:docMk/>
            <pc:sldMk cId="2168158455" sldId="312"/>
            <ac:picMk id="9" creationId="{8637B954-9CD7-3015-861E-DBF8C8364B47}"/>
          </ac:picMkLst>
        </pc:picChg>
      </pc:sldChg>
    </pc:docChg>
  </pc:docChgLst>
  <pc:docChgLst>
    <pc:chgData name="Becht, Jennifer M CIV USN COMSC NORFOLK VA (USA)" userId="S::jennifer.m.becht.civ@us.navy.mil::ed1e1550-ce43-46be-bcfd-5bbd48aa559b" providerId="AD" clId="Web-{1FCFC114-BFD5-421B-A518-A99EEC705E2D}"/>
    <pc:docChg chg="addSld modSld sldOrd">
      <pc:chgData name="Becht, Jennifer M CIV USN COMSC NORFOLK VA (USA)" userId="S::jennifer.m.becht.civ@us.navy.mil::ed1e1550-ce43-46be-bcfd-5bbd48aa559b" providerId="AD" clId="Web-{1FCFC114-BFD5-421B-A518-A99EEC705E2D}" dt="2023-03-22T19:32:58.698" v="261" actId="20577"/>
      <pc:docMkLst>
        <pc:docMk/>
      </pc:docMkLst>
      <pc:sldChg chg="modSp">
        <pc:chgData name="Becht, Jennifer M CIV USN COMSC NORFOLK VA (USA)" userId="S::jennifer.m.becht.civ@us.navy.mil::ed1e1550-ce43-46be-bcfd-5bbd48aa559b" providerId="AD" clId="Web-{1FCFC114-BFD5-421B-A518-A99EEC705E2D}" dt="2023-03-22T17:51:50.233" v="1" actId="1076"/>
        <pc:sldMkLst>
          <pc:docMk/>
          <pc:sldMk cId="185851968" sldId="290"/>
        </pc:sldMkLst>
        <pc:picChg chg="mod">
          <ac:chgData name="Becht, Jennifer M CIV USN COMSC NORFOLK VA (USA)" userId="S::jennifer.m.becht.civ@us.navy.mil::ed1e1550-ce43-46be-bcfd-5bbd48aa559b" providerId="AD" clId="Web-{1FCFC114-BFD5-421B-A518-A99EEC705E2D}" dt="2023-03-22T17:51:50.233" v="1" actId="1076"/>
          <ac:picMkLst>
            <pc:docMk/>
            <pc:sldMk cId="185851968" sldId="290"/>
            <ac:picMk id="11" creationId="{01E6945D-1801-FB4F-2783-000FBF209F02}"/>
          </ac:picMkLst>
        </pc:picChg>
      </pc:sldChg>
      <pc:sldChg chg="addSp delSp modSp">
        <pc:chgData name="Becht, Jennifer M CIV USN COMSC NORFOLK VA (USA)" userId="S::jennifer.m.becht.civ@us.navy.mil::ed1e1550-ce43-46be-bcfd-5bbd48aa559b" providerId="AD" clId="Web-{1FCFC114-BFD5-421B-A518-A99EEC705E2D}" dt="2023-03-22T19:15:03.363" v="35" actId="1076"/>
        <pc:sldMkLst>
          <pc:docMk/>
          <pc:sldMk cId="2601306115" sldId="296"/>
        </pc:sldMkLst>
        <pc:spChg chg="mod">
          <ac:chgData name="Becht, Jennifer M CIV USN COMSC NORFOLK VA (USA)" userId="S::jennifer.m.becht.civ@us.navy.mil::ed1e1550-ce43-46be-bcfd-5bbd48aa559b" providerId="AD" clId="Web-{1FCFC114-BFD5-421B-A518-A99EEC705E2D}" dt="2023-03-22T19:15:03.363" v="35" actId="1076"/>
          <ac:spMkLst>
            <pc:docMk/>
            <pc:sldMk cId="2601306115" sldId="296"/>
            <ac:spMk id="2" creationId="{691DAB03-1391-507A-F0DA-8FE69532C479}"/>
          </ac:spMkLst>
        </pc:spChg>
        <pc:spChg chg="del">
          <ac:chgData name="Becht, Jennifer M CIV USN COMSC NORFOLK VA (USA)" userId="S::jennifer.m.becht.civ@us.navy.mil::ed1e1550-ce43-46be-bcfd-5bbd48aa559b" providerId="AD" clId="Web-{1FCFC114-BFD5-421B-A518-A99EEC705E2D}" dt="2023-03-22T19:11:44.306" v="2"/>
          <ac:spMkLst>
            <pc:docMk/>
            <pc:sldMk cId="2601306115" sldId="296"/>
            <ac:spMk id="3" creationId="{8AF7C5EA-8913-975A-9BA6-260787E2F7E4}"/>
          </ac:spMkLst>
        </pc:spChg>
        <pc:spChg chg="mod">
          <ac:chgData name="Becht, Jennifer M CIV USN COMSC NORFOLK VA (USA)" userId="S::jennifer.m.becht.civ@us.navy.mil::ed1e1550-ce43-46be-bcfd-5bbd48aa559b" providerId="AD" clId="Web-{1FCFC114-BFD5-421B-A518-A99EEC705E2D}" dt="2023-03-22T19:14:58.050" v="34" actId="1076"/>
          <ac:spMkLst>
            <pc:docMk/>
            <pc:sldMk cId="2601306115" sldId="296"/>
            <ac:spMk id="4" creationId="{51275A7E-1A65-565F-1DC8-CA6D13870A60}"/>
          </ac:spMkLst>
        </pc:spChg>
        <pc:spChg chg="del">
          <ac:chgData name="Becht, Jennifer M CIV USN COMSC NORFOLK VA (USA)" userId="S::jennifer.m.becht.civ@us.navy.mil::ed1e1550-ce43-46be-bcfd-5bbd48aa559b" providerId="AD" clId="Web-{1FCFC114-BFD5-421B-A518-A99EEC705E2D}" dt="2023-03-22T19:11:56.666" v="3"/>
          <ac:spMkLst>
            <pc:docMk/>
            <pc:sldMk cId="2601306115" sldId="296"/>
            <ac:spMk id="5" creationId="{D508AFE8-4DCD-86C8-7C5D-7BF15B81D30C}"/>
          </ac:spMkLst>
        </pc:spChg>
        <pc:spChg chg="del">
          <ac:chgData name="Becht, Jennifer M CIV USN COMSC NORFOLK VA (USA)" userId="S::jennifer.m.becht.civ@us.navy.mil::ed1e1550-ce43-46be-bcfd-5bbd48aa559b" providerId="AD" clId="Web-{1FCFC114-BFD5-421B-A518-A99EEC705E2D}" dt="2023-03-22T19:12:45.715" v="4"/>
          <ac:spMkLst>
            <pc:docMk/>
            <pc:sldMk cId="2601306115" sldId="296"/>
            <ac:spMk id="6" creationId="{7B23683A-C6B5-9944-CDAE-ABF804EF08AB}"/>
          </ac:spMkLst>
        </pc:spChg>
        <pc:spChg chg="add del mod">
          <ac:chgData name="Becht, Jennifer M CIV USN COMSC NORFOLK VA (USA)" userId="S::jennifer.m.becht.civ@us.navy.mil::ed1e1550-ce43-46be-bcfd-5bbd48aa559b" providerId="AD" clId="Web-{1FCFC114-BFD5-421B-A518-A99EEC705E2D}" dt="2023-03-22T19:13:25.170" v="10"/>
          <ac:spMkLst>
            <pc:docMk/>
            <pc:sldMk cId="2601306115" sldId="296"/>
            <ac:spMk id="12" creationId="{51E60722-2522-1F58-D517-EB788AA7884B}"/>
          </ac:spMkLst>
        </pc:spChg>
        <pc:spChg chg="add del mod">
          <ac:chgData name="Becht, Jennifer M CIV USN COMSC NORFOLK VA (USA)" userId="S::jennifer.m.becht.civ@us.navy.mil::ed1e1550-ce43-46be-bcfd-5bbd48aa559b" providerId="AD" clId="Web-{1FCFC114-BFD5-421B-A518-A99EEC705E2D}" dt="2023-03-22T19:14:00.922" v="15"/>
          <ac:spMkLst>
            <pc:docMk/>
            <pc:sldMk cId="2601306115" sldId="296"/>
            <ac:spMk id="14" creationId="{3BB32AF3-A3FF-E96F-D18E-D770A5CA3B67}"/>
          </ac:spMkLst>
        </pc:spChg>
        <pc:spChg chg="add mod">
          <ac:chgData name="Becht, Jennifer M CIV USN COMSC NORFOLK VA (USA)" userId="S::jennifer.m.becht.civ@us.navy.mil::ed1e1550-ce43-46be-bcfd-5bbd48aa559b" providerId="AD" clId="Web-{1FCFC114-BFD5-421B-A518-A99EEC705E2D}" dt="2023-03-22T19:13:14.889" v="8"/>
          <ac:spMkLst>
            <pc:docMk/>
            <pc:sldMk cId="2601306115" sldId="296"/>
            <ac:spMk id="16" creationId="{9E45D46C-E965-CEFF-0E1D-4EDBED48044A}"/>
          </ac:spMkLst>
        </pc:spChg>
        <pc:spChg chg="add del mod">
          <ac:chgData name="Becht, Jennifer M CIV USN COMSC NORFOLK VA (USA)" userId="S::jennifer.m.becht.civ@us.navy.mil::ed1e1550-ce43-46be-bcfd-5bbd48aa559b" providerId="AD" clId="Web-{1FCFC114-BFD5-421B-A518-A99EEC705E2D}" dt="2023-03-22T19:14:10.970" v="16"/>
          <ac:spMkLst>
            <pc:docMk/>
            <pc:sldMk cId="2601306115" sldId="296"/>
            <ac:spMk id="19" creationId="{4744C3C6-640E-7B87-1A4D-164A1E25CE79}"/>
          </ac:spMkLst>
        </pc:spChg>
        <pc:spChg chg="add mod">
          <ac:chgData name="Becht, Jennifer M CIV USN COMSC NORFOLK VA (USA)" userId="S::jennifer.m.becht.civ@us.navy.mil::ed1e1550-ce43-46be-bcfd-5bbd48aa559b" providerId="AD" clId="Web-{1FCFC114-BFD5-421B-A518-A99EEC705E2D}" dt="2023-03-22T19:14:20.236" v="17"/>
          <ac:spMkLst>
            <pc:docMk/>
            <pc:sldMk cId="2601306115" sldId="296"/>
            <ac:spMk id="29" creationId="{804CF3C9-B9F2-B26B-BC40-8EFF40EA3031}"/>
          </ac:spMkLst>
        </pc:spChg>
        <pc:graphicFrameChg chg="add del mod ord modGraphic">
          <ac:chgData name="Becht, Jennifer M CIV USN COMSC NORFOLK VA (USA)" userId="S::jennifer.m.becht.civ@us.navy.mil::ed1e1550-ce43-46be-bcfd-5bbd48aa559b" providerId="AD" clId="Web-{1FCFC114-BFD5-421B-A518-A99EEC705E2D}" dt="2023-03-22T19:14:20.236" v="17"/>
          <ac:graphicFrameMkLst>
            <pc:docMk/>
            <pc:sldMk cId="2601306115" sldId="296"/>
            <ac:graphicFrameMk id="21" creationId="{53F442C0-A00C-2052-6FE5-A4C6F6222BFE}"/>
          </ac:graphicFrameMkLst>
        </pc:graphicFrameChg>
        <pc:picChg chg="add del mod ord">
          <ac:chgData name="Becht, Jennifer M CIV USN COMSC NORFOLK VA (USA)" userId="S::jennifer.m.becht.civ@us.navy.mil::ed1e1550-ce43-46be-bcfd-5bbd48aa559b" providerId="AD" clId="Web-{1FCFC114-BFD5-421B-A518-A99EEC705E2D}" dt="2023-03-22T19:13:09.810" v="6"/>
          <ac:picMkLst>
            <pc:docMk/>
            <pc:sldMk cId="2601306115" sldId="296"/>
            <ac:picMk id="7" creationId="{710C8401-4CA9-4B39-2283-4A43926776AC}"/>
          </ac:picMkLst>
        </pc:picChg>
        <pc:picChg chg="add del mod ord">
          <ac:chgData name="Becht, Jennifer M CIV USN COMSC NORFOLK VA (USA)" userId="S::jennifer.m.becht.civ@us.navy.mil::ed1e1550-ce43-46be-bcfd-5bbd48aa559b" providerId="AD" clId="Web-{1FCFC114-BFD5-421B-A518-A99EEC705E2D}" dt="2023-03-22T19:13:14.889" v="8"/>
          <ac:picMkLst>
            <pc:docMk/>
            <pc:sldMk cId="2601306115" sldId="296"/>
            <ac:picMk id="8" creationId="{559BDE5D-6597-CF3F-1355-B8497575B00A}"/>
          </ac:picMkLst>
        </pc:picChg>
        <pc:picChg chg="add del mod ord">
          <ac:chgData name="Becht, Jennifer M CIV USN COMSC NORFOLK VA (USA)" userId="S::jennifer.m.becht.civ@us.navy.mil::ed1e1550-ce43-46be-bcfd-5bbd48aa559b" providerId="AD" clId="Web-{1FCFC114-BFD5-421B-A518-A99EEC705E2D}" dt="2023-03-22T19:13:12.904" v="7"/>
          <ac:picMkLst>
            <pc:docMk/>
            <pc:sldMk cId="2601306115" sldId="296"/>
            <ac:picMk id="9" creationId="{1049E910-2D16-D4C9-8A89-AC7EED48750B}"/>
          </ac:picMkLst>
        </pc:picChg>
        <pc:picChg chg="add del mod">
          <ac:chgData name="Becht, Jennifer M CIV USN COMSC NORFOLK VA (USA)" userId="S::jennifer.m.becht.civ@us.navy.mil::ed1e1550-ce43-46be-bcfd-5bbd48aa559b" providerId="AD" clId="Web-{1FCFC114-BFD5-421B-A518-A99EEC705E2D}" dt="2023-03-22T19:13:17.420" v="9"/>
          <ac:picMkLst>
            <pc:docMk/>
            <pc:sldMk cId="2601306115" sldId="296"/>
            <ac:picMk id="10" creationId="{20EC79DF-DDDF-495D-43E5-D27F2F5BC842}"/>
          </ac:picMkLst>
        </pc:picChg>
        <pc:picChg chg="add del mod ord">
          <ac:chgData name="Becht, Jennifer M CIV USN COMSC NORFOLK VA (USA)" userId="S::jennifer.m.becht.civ@us.navy.mil::ed1e1550-ce43-46be-bcfd-5bbd48aa559b" providerId="AD" clId="Web-{1FCFC114-BFD5-421B-A518-A99EEC705E2D}" dt="2023-03-22T19:13:39.187" v="14"/>
          <ac:picMkLst>
            <pc:docMk/>
            <pc:sldMk cId="2601306115" sldId="296"/>
            <ac:picMk id="17" creationId="{B4E68A85-D759-E1CC-25E7-902540D8F6A9}"/>
          </ac:picMkLst>
        </pc:picChg>
        <pc:picChg chg="add mod ord">
          <ac:chgData name="Becht, Jennifer M CIV USN COMSC NORFOLK VA (USA)" userId="S::jennifer.m.becht.civ@us.navy.mil::ed1e1550-ce43-46be-bcfd-5bbd48aa559b" providerId="AD" clId="Web-{1FCFC114-BFD5-421B-A518-A99EEC705E2D}" dt="2023-03-22T19:14:00.922" v="15"/>
          <ac:picMkLst>
            <pc:docMk/>
            <pc:sldMk cId="2601306115" sldId="296"/>
            <ac:picMk id="20" creationId="{C675237A-9ED3-E76E-FDC1-7A98650100E5}"/>
          </ac:picMkLst>
        </pc:picChg>
      </pc:sldChg>
      <pc:sldChg chg="modSp">
        <pc:chgData name="Becht, Jennifer M CIV USN COMSC NORFOLK VA (USA)" userId="S::jennifer.m.becht.civ@us.navy.mil::ed1e1550-ce43-46be-bcfd-5bbd48aa559b" providerId="AD" clId="Web-{1FCFC114-BFD5-421B-A518-A99EEC705E2D}" dt="2023-03-22T19:24:36.314" v="143" actId="20577"/>
        <pc:sldMkLst>
          <pc:docMk/>
          <pc:sldMk cId="4024484533" sldId="297"/>
        </pc:sldMkLst>
        <pc:spChg chg="mod">
          <ac:chgData name="Becht, Jennifer M CIV USN COMSC NORFOLK VA (USA)" userId="S::jennifer.m.becht.civ@us.navy.mil::ed1e1550-ce43-46be-bcfd-5bbd48aa559b" providerId="AD" clId="Web-{1FCFC114-BFD5-421B-A518-A99EEC705E2D}" dt="2023-03-22T19:24:36.314" v="143" actId="20577"/>
          <ac:spMkLst>
            <pc:docMk/>
            <pc:sldMk cId="4024484533" sldId="297"/>
            <ac:spMk id="2" creationId="{03FD71E7-03D2-D69E-8840-150B48441246}"/>
          </ac:spMkLst>
        </pc:spChg>
        <pc:spChg chg="mod">
          <ac:chgData name="Becht, Jennifer M CIV USN COMSC NORFOLK VA (USA)" userId="S::jennifer.m.becht.civ@us.navy.mil::ed1e1550-ce43-46be-bcfd-5bbd48aa559b" providerId="AD" clId="Web-{1FCFC114-BFD5-421B-A518-A99EEC705E2D}" dt="2023-03-22T19:21:35.086" v="93" actId="20577"/>
          <ac:spMkLst>
            <pc:docMk/>
            <pc:sldMk cId="4024484533" sldId="297"/>
            <ac:spMk id="4" creationId="{1AEF6998-2B82-E8E9-3433-6C7258078F06}"/>
          </ac:spMkLst>
        </pc:spChg>
      </pc:sldChg>
      <pc:sldChg chg="addSp delSp modSp">
        <pc:chgData name="Becht, Jennifer M CIV USN COMSC NORFOLK VA (USA)" userId="S::jennifer.m.becht.civ@us.navy.mil::ed1e1550-ce43-46be-bcfd-5bbd48aa559b" providerId="AD" clId="Web-{1FCFC114-BFD5-421B-A518-A99EEC705E2D}" dt="2023-03-22T17:50:40.326" v="0"/>
        <pc:sldMkLst>
          <pc:docMk/>
          <pc:sldMk cId="2025089491" sldId="306"/>
        </pc:sldMkLst>
        <pc:spChg chg="add mod">
          <ac:chgData name="Becht, Jennifer M CIV USN COMSC NORFOLK VA (USA)" userId="S::jennifer.m.becht.civ@us.navy.mil::ed1e1550-ce43-46be-bcfd-5bbd48aa559b" providerId="AD" clId="Web-{1FCFC114-BFD5-421B-A518-A99EEC705E2D}" dt="2023-03-22T17:50:40.326" v="0"/>
          <ac:spMkLst>
            <pc:docMk/>
            <pc:sldMk cId="2025089491" sldId="306"/>
            <ac:spMk id="3" creationId="{0917318C-F4E7-AF5F-E031-04AC0F7AC575}"/>
          </ac:spMkLst>
        </pc:spChg>
        <pc:picChg chg="del">
          <ac:chgData name="Becht, Jennifer M CIV USN COMSC NORFOLK VA (USA)" userId="S::jennifer.m.becht.civ@us.navy.mil::ed1e1550-ce43-46be-bcfd-5bbd48aa559b" providerId="AD" clId="Web-{1FCFC114-BFD5-421B-A518-A99EEC705E2D}" dt="2023-03-22T17:50:40.326" v="0"/>
          <ac:picMkLst>
            <pc:docMk/>
            <pc:sldMk cId="2025089491" sldId="306"/>
            <ac:picMk id="12" creationId="{F1A34935-8447-A0BC-7CE7-E4E5BFE170ED}"/>
          </ac:picMkLst>
        </pc:picChg>
      </pc:sldChg>
      <pc:sldChg chg="addSp delSp modSp new">
        <pc:chgData name="Becht, Jennifer M CIV USN COMSC NORFOLK VA (USA)" userId="S::jennifer.m.becht.civ@us.navy.mil::ed1e1550-ce43-46be-bcfd-5bbd48aa559b" providerId="AD" clId="Web-{1FCFC114-BFD5-421B-A518-A99EEC705E2D}" dt="2023-03-22T19:20:08.206" v="77" actId="1076"/>
        <pc:sldMkLst>
          <pc:docMk/>
          <pc:sldMk cId="3534985251" sldId="315"/>
        </pc:sldMkLst>
        <pc:spChg chg="del">
          <ac:chgData name="Becht, Jennifer M CIV USN COMSC NORFOLK VA (USA)" userId="S::jennifer.m.becht.civ@us.navy.mil::ed1e1550-ce43-46be-bcfd-5bbd48aa559b" providerId="AD" clId="Web-{1FCFC114-BFD5-421B-A518-A99EEC705E2D}" dt="2023-03-22T19:15:57.053" v="39"/>
          <ac:spMkLst>
            <pc:docMk/>
            <pc:sldMk cId="3534985251" sldId="315"/>
            <ac:spMk id="2" creationId="{528A2EDF-FCB4-6F99-C68E-E5CC188A94D6}"/>
          </ac:spMkLst>
        </pc:spChg>
        <pc:spChg chg="del">
          <ac:chgData name="Becht, Jennifer M CIV USN COMSC NORFOLK VA (USA)" userId="S::jennifer.m.becht.civ@us.navy.mil::ed1e1550-ce43-46be-bcfd-5bbd48aa559b" providerId="AD" clId="Web-{1FCFC114-BFD5-421B-A518-A99EEC705E2D}" dt="2023-03-22T19:15:59.553" v="40"/>
          <ac:spMkLst>
            <pc:docMk/>
            <pc:sldMk cId="3534985251" sldId="315"/>
            <ac:spMk id="3" creationId="{E899C8D4-07C0-A020-E67A-A5D5D13B9BBB}"/>
          </ac:spMkLst>
        </pc:spChg>
        <pc:spChg chg="mod">
          <ac:chgData name="Becht, Jennifer M CIV USN COMSC NORFOLK VA (USA)" userId="S::jennifer.m.becht.civ@us.navy.mil::ed1e1550-ce43-46be-bcfd-5bbd48aa559b" providerId="AD" clId="Web-{1FCFC114-BFD5-421B-A518-A99EEC705E2D}" dt="2023-03-22T19:15:55.287" v="38" actId="20577"/>
          <ac:spMkLst>
            <pc:docMk/>
            <pc:sldMk cId="3534985251" sldId="315"/>
            <ac:spMk id="4" creationId="{8EC82FD4-A96A-71B7-69A3-CE0C73DF4034}"/>
          </ac:spMkLst>
        </pc:spChg>
        <pc:spChg chg="del">
          <ac:chgData name="Becht, Jennifer M CIV USN COMSC NORFOLK VA (USA)" userId="S::jennifer.m.becht.civ@us.navy.mil::ed1e1550-ce43-46be-bcfd-5bbd48aa559b" providerId="AD" clId="Web-{1FCFC114-BFD5-421B-A518-A99EEC705E2D}" dt="2023-03-22T19:16:36.196" v="43"/>
          <ac:spMkLst>
            <pc:docMk/>
            <pc:sldMk cId="3534985251" sldId="315"/>
            <ac:spMk id="5" creationId="{A587C1B0-1281-2629-6EB6-587F252D6F31}"/>
          </ac:spMkLst>
        </pc:spChg>
        <pc:spChg chg="del">
          <ac:chgData name="Becht, Jennifer M CIV USN COMSC NORFOLK VA (USA)" userId="S::jennifer.m.becht.civ@us.navy.mil::ed1e1550-ce43-46be-bcfd-5bbd48aa559b" providerId="AD" clId="Web-{1FCFC114-BFD5-421B-A518-A99EEC705E2D}" dt="2023-03-22T19:17:36.730" v="52"/>
          <ac:spMkLst>
            <pc:docMk/>
            <pc:sldMk cId="3534985251" sldId="315"/>
            <ac:spMk id="6" creationId="{289E96F3-FEE2-4FCD-80B7-94BE027CB29C}"/>
          </ac:spMkLst>
        </pc:spChg>
        <pc:spChg chg="add mod">
          <ac:chgData name="Becht, Jennifer M CIV USN COMSC NORFOLK VA (USA)" userId="S::jennifer.m.becht.civ@us.navy.mil::ed1e1550-ce43-46be-bcfd-5bbd48aa559b" providerId="AD" clId="Web-{1FCFC114-BFD5-421B-A518-A99EEC705E2D}" dt="2023-03-22T19:17:33.620" v="50"/>
          <ac:spMkLst>
            <pc:docMk/>
            <pc:sldMk cId="3534985251" sldId="315"/>
            <ac:spMk id="10" creationId="{579B874D-E393-3E6C-5A10-BFFAC4927AE4}"/>
          </ac:spMkLst>
        </pc:spChg>
        <pc:spChg chg="add mod">
          <ac:chgData name="Becht, Jennifer M CIV USN COMSC NORFOLK VA (USA)" userId="S::jennifer.m.becht.civ@us.navy.mil::ed1e1550-ce43-46be-bcfd-5bbd48aa559b" providerId="AD" clId="Web-{1FCFC114-BFD5-421B-A518-A99EEC705E2D}" dt="2023-03-22T19:17:34.511" v="51"/>
          <ac:spMkLst>
            <pc:docMk/>
            <pc:sldMk cId="3534985251" sldId="315"/>
            <ac:spMk id="12" creationId="{D475B96B-31AA-0DA5-47FD-C0D2CA284440}"/>
          </ac:spMkLst>
        </pc:spChg>
        <pc:picChg chg="add del mod ord">
          <ac:chgData name="Becht, Jennifer M CIV USN COMSC NORFOLK VA (USA)" userId="S::jennifer.m.becht.civ@us.navy.mil::ed1e1550-ce43-46be-bcfd-5bbd48aa559b" providerId="AD" clId="Web-{1FCFC114-BFD5-421B-A518-A99EEC705E2D}" dt="2023-03-22T19:17:34.511" v="51"/>
          <ac:picMkLst>
            <pc:docMk/>
            <pc:sldMk cId="3534985251" sldId="315"/>
            <ac:picMk id="7" creationId="{C304BE2A-DD8C-BA1A-62DD-8EBB1EF7D4B8}"/>
          </ac:picMkLst>
        </pc:picChg>
        <pc:picChg chg="add del mod ord">
          <ac:chgData name="Becht, Jennifer M CIV USN COMSC NORFOLK VA (USA)" userId="S::jennifer.m.becht.civ@us.navy.mil::ed1e1550-ce43-46be-bcfd-5bbd48aa559b" providerId="AD" clId="Web-{1FCFC114-BFD5-421B-A518-A99EEC705E2D}" dt="2023-03-22T19:17:33.620" v="50"/>
          <ac:picMkLst>
            <pc:docMk/>
            <pc:sldMk cId="3534985251" sldId="315"/>
            <ac:picMk id="8" creationId="{1DBF161F-AC00-5E1D-5715-CAEE87F8E3E6}"/>
          </ac:picMkLst>
        </pc:picChg>
        <pc:picChg chg="add mod ord">
          <ac:chgData name="Becht, Jennifer M CIV USN COMSC NORFOLK VA (USA)" userId="S::jennifer.m.becht.civ@us.navy.mil::ed1e1550-ce43-46be-bcfd-5bbd48aa559b" providerId="AD" clId="Web-{1FCFC114-BFD5-421B-A518-A99EEC705E2D}" dt="2023-03-22T19:20:03.675" v="76" actId="14100"/>
          <ac:picMkLst>
            <pc:docMk/>
            <pc:sldMk cId="3534985251" sldId="315"/>
            <ac:picMk id="13" creationId="{4A738B98-CFA7-02CF-B993-F0941C098378}"/>
          </ac:picMkLst>
        </pc:picChg>
        <pc:cxnChg chg="add mod">
          <ac:chgData name="Becht, Jennifer M CIV USN COMSC NORFOLK VA (USA)" userId="S::jennifer.m.becht.civ@us.navy.mil::ed1e1550-ce43-46be-bcfd-5bbd48aa559b" providerId="AD" clId="Web-{1FCFC114-BFD5-421B-A518-A99EEC705E2D}" dt="2023-03-22T19:20:08.206" v="77" actId="1076"/>
          <ac:cxnSpMkLst>
            <pc:docMk/>
            <pc:sldMk cId="3534985251" sldId="315"/>
            <ac:cxnSpMk id="14" creationId="{C6F817D0-893A-01F3-6874-B14EBB34BD47}"/>
          </ac:cxnSpMkLst>
        </pc:cxnChg>
        <pc:cxnChg chg="add mod">
          <ac:chgData name="Becht, Jennifer M CIV USN COMSC NORFOLK VA (USA)" userId="S::jennifer.m.becht.civ@us.navy.mil::ed1e1550-ce43-46be-bcfd-5bbd48aa559b" providerId="AD" clId="Web-{1FCFC114-BFD5-421B-A518-A99EEC705E2D}" dt="2023-03-22T19:19:46.924" v="73"/>
          <ac:cxnSpMkLst>
            <pc:docMk/>
            <pc:sldMk cId="3534985251" sldId="315"/>
            <ac:cxnSpMk id="15" creationId="{0498B56B-A94B-E593-2CB4-EF81AFFB14B9}"/>
          </ac:cxnSpMkLst>
        </pc:cxnChg>
      </pc:sldChg>
      <pc:sldChg chg="modSp new">
        <pc:chgData name="Becht, Jennifer M CIV USN COMSC NORFOLK VA (USA)" userId="S::jennifer.m.becht.civ@us.navy.mil::ed1e1550-ce43-46be-bcfd-5bbd48aa559b" providerId="AD" clId="Web-{1FCFC114-BFD5-421B-A518-A99EEC705E2D}" dt="2023-03-22T19:21:17.960" v="92" actId="20577"/>
        <pc:sldMkLst>
          <pc:docMk/>
          <pc:sldMk cId="3585069137" sldId="316"/>
        </pc:sldMkLst>
        <pc:spChg chg="mod">
          <ac:chgData name="Becht, Jennifer M CIV USN COMSC NORFOLK VA (USA)" userId="S::jennifer.m.becht.civ@us.navy.mil::ed1e1550-ce43-46be-bcfd-5bbd48aa559b" providerId="AD" clId="Web-{1FCFC114-BFD5-421B-A518-A99EEC705E2D}" dt="2023-03-22T19:21:17.960" v="92" actId="20577"/>
          <ac:spMkLst>
            <pc:docMk/>
            <pc:sldMk cId="3585069137" sldId="316"/>
            <ac:spMk id="2" creationId="{DABE711E-E113-B584-5C96-3B46DA4DA03F}"/>
          </ac:spMkLst>
        </pc:spChg>
        <pc:spChg chg="mod">
          <ac:chgData name="Becht, Jennifer M CIV USN COMSC NORFOLK VA (USA)" userId="S::jennifer.m.becht.civ@us.navy.mil::ed1e1550-ce43-46be-bcfd-5bbd48aa559b" providerId="AD" clId="Web-{1FCFC114-BFD5-421B-A518-A99EEC705E2D}" dt="2023-03-22T19:20:29.098" v="79" actId="20577"/>
          <ac:spMkLst>
            <pc:docMk/>
            <pc:sldMk cId="3585069137" sldId="316"/>
            <ac:spMk id="4" creationId="{C9574E12-0FE9-24B3-BD53-5AA659732B69}"/>
          </ac:spMkLst>
        </pc:spChg>
      </pc:sldChg>
      <pc:sldChg chg="modSp new">
        <pc:chgData name="Becht, Jennifer M CIV USN COMSC NORFOLK VA (USA)" userId="S::jennifer.m.becht.civ@us.navy.mil::ed1e1550-ce43-46be-bcfd-5bbd48aa559b" providerId="AD" clId="Web-{1FCFC114-BFD5-421B-A518-A99EEC705E2D}" dt="2023-03-22T19:26:04.209" v="162" actId="20577"/>
        <pc:sldMkLst>
          <pc:docMk/>
          <pc:sldMk cId="1955103747" sldId="317"/>
        </pc:sldMkLst>
        <pc:spChg chg="mod">
          <ac:chgData name="Becht, Jennifer M CIV USN COMSC NORFOLK VA (USA)" userId="S::jennifer.m.becht.civ@us.navy.mil::ed1e1550-ce43-46be-bcfd-5bbd48aa559b" providerId="AD" clId="Web-{1FCFC114-BFD5-421B-A518-A99EEC705E2D}" dt="2023-03-22T19:26:04.209" v="162" actId="20577"/>
          <ac:spMkLst>
            <pc:docMk/>
            <pc:sldMk cId="1955103747" sldId="317"/>
            <ac:spMk id="2" creationId="{EB7CD90E-045A-3D69-BA89-F74C668EA453}"/>
          </ac:spMkLst>
        </pc:spChg>
        <pc:spChg chg="mod">
          <ac:chgData name="Becht, Jennifer M CIV USN COMSC NORFOLK VA (USA)" userId="S::jennifer.m.becht.civ@us.navy.mil::ed1e1550-ce43-46be-bcfd-5bbd48aa559b" providerId="AD" clId="Web-{1FCFC114-BFD5-421B-A518-A99EEC705E2D}" dt="2023-03-22T19:24:52.518" v="145" actId="20577"/>
          <ac:spMkLst>
            <pc:docMk/>
            <pc:sldMk cId="1955103747" sldId="317"/>
            <ac:spMk id="4" creationId="{27D81035-0658-B169-5920-34DF59CC19E2}"/>
          </ac:spMkLst>
        </pc:spChg>
      </pc:sldChg>
      <pc:sldChg chg="modSp new">
        <pc:chgData name="Becht, Jennifer M CIV USN COMSC NORFOLK VA (USA)" userId="S::jennifer.m.becht.civ@us.navy.mil::ed1e1550-ce43-46be-bcfd-5bbd48aa559b" providerId="AD" clId="Web-{1FCFC114-BFD5-421B-A518-A99EEC705E2D}" dt="2023-03-22T19:27:44.776" v="176" actId="20577"/>
        <pc:sldMkLst>
          <pc:docMk/>
          <pc:sldMk cId="3750850950" sldId="318"/>
        </pc:sldMkLst>
        <pc:spChg chg="mod">
          <ac:chgData name="Becht, Jennifer M CIV USN COMSC NORFOLK VA (USA)" userId="S::jennifer.m.becht.civ@us.navy.mil::ed1e1550-ce43-46be-bcfd-5bbd48aa559b" providerId="AD" clId="Web-{1FCFC114-BFD5-421B-A518-A99EEC705E2D}" dt="2023-03-22T19:27:44.776" v="176" actId="20577"/>
          <ac:spMkLst>
            <pc:docMk/>
            <pc:sldMk cId="3750850950" sldId="318"/>
            <ac:spMk id="2" creationId="{C1198C25-C4FD-D1EF-EAB2-BD044207637D}"/>
          </ac:spMkLst>
        </pc:spChg>
        <pc:spChg chg="mod">
          <ac:chgData name="Becht, Jennifer M CIV USN COMSC NORFOLK VA (USA)" userId="S::jennifer.m.becht.civ@us.navy.mil::ed1e1550-ce43-46be-bcfd-5bbd48aa559b" providerId="AD" clId="Web-{1FCFC114-BFD5-421B-A518-A99EEC705E2D}" dt="2023-03-22T19:26:41.586" v="165" actId="20577"/>
          <ac:spMkLst>
            <pc:docMk/>
            <pc:sldMk cId="3750850950" sldId="318"/>
            <ac:spMk id="4" creationId="{65225281-071C-6D7B-610F-107FB4DA8CC6}"/>
          </ac:spMkLst>
        </pc:spChg>
      </pc:sldChg>
      <pc:sldChg chg="modSp new ord">
        <pc:chgData name="Becht, Jennifer M CIV USN COMSC NORFOLK VA (USA)" userId="S::jennifer.m.becht.civ@us.navy.mil::ed1e1550-ce43-46be-bcfd-5bbd48aa559b" providerId="AD" clId="Web-{1FCFC114-BFD5-421B-A518-A99EEC705E2D}" dt="2023-03-22T19:29:21.875" v="204"/>
        <pc:sldMkLst>
          <pc:docMk/>
          <pc:sldMk cId="78599154" sldId="319"/>
        </pc:sldMkLst>
        <pc:spChg chg="mod">
          <ac:chgData name="Becht, Jennifer M CIV USN COMSC NORFOLK VA (USA)" userId="S::jennifer.m.becht.civ@us.navy.mil::ed1e1550-ce43-46be-bcfd-5bbd48aa559b" providerId="AD" clId="Web-{1FCFC114-BFD5-421B-A518-A99EEC705E2D}" dt="2023-03-22T19:29:13.984" v="203" actId="20577"/>
          <ac:spMkLst>
            <pc:docMk/>
            <pc:sldMk cId="78599154" sldId="319"/>
            <ac:spMk id="2" creationId="{90097577-065F-69C5-720C-58321BB899FC}"/>
          </ac:spMkLst>
        </pc:spChg>
        <pc:spChg chg="mod">
          <ac:chgData name="Becht, Jennifer M CIV USN COMSC NORFOLK VA (USA)" userId="S::jennifer.m.becht.civ@us.navy.mil::ed1e1550-ce43-46be-bcfd-5bbd48aa559b" providerId="AD" clId="Web-{1FCFC114-BFD5-421B-A518-A99EEC705E2D}" dt="2023-03-22T19:27:53.230" v="178" actId="20577"/>
          <ac:spMkLst>
            <pc:docMk/>
            <pc:sldMk cId="78599154" sldId="319"/>
            <ac:spMk id="4" creationId="{2C55CD27-2A64-773B-9A37-2C86AABFA868}"/>
          </ac:spMkLst>
        </pc:spChg>
      </pc:sldChg>
      <pc:sldChg chg="modSp new">
        <pc:chgData name="Becht, Jennifer M CIV USN COMSC NORFOLK VA (USA)" userId="S::jennifer.m.becht.civ@us.navy.mil::ed1e1550-ce43-46be-bcfd-5bbd48aa559b" providerId="AD" clId="Web-{1FCFC114-BFD5-421B-A518-A99EEC705E2D}" dt="2023-03-22T19:31:04.740" v="230" actId="20577"/>
        <pc:sldMkLst>
          <pc:docMk/>
          <pc:sldMk cId="3472582994" sldId="320"/>
        </pc:sldMkLst>
        <pc:spChg chg="mod">
          <ac:chgData name="Becht, Jennifer M CIV USN COMSC NORFOLK VA (USA)" userId="S::jennifer.m.becht.civ@us.navy.mil::ed1e1550-ce43-46be-bcfd-5bbd48aa559b" providerId="AD" clId="Web-{1FCFC114-BFD5-421B-A518-A99EEC705E2D}" dt="2023-03-22T19:31:04.740" v="230" actId="20577"/>
          <ac:spMkLst>
            <pc:docMk/>
            <pc:sldMk cId="3472582994" sldId="320"/>
            <ac:spMk id="2" creationId="{BF59D1F7-508B-23C8-6B85-056700E88300}"/>
          </ac:spMkLst>
        </pc:spChg>
        <pc:spChg chg="mod">
          <ac:chgData name="Becht, Jennifer M CIV USN COMSC NORFOLK VA (USA)" userId="S::jennifer.m.becht.civ@us.navy.mil::ed1e1550-ce43-46be-bcfd-5bbd48aa559b" providerId="AD" clId="Web-{1FCFC114-BFD5-421B-A518-A99EEC705E2D}" dt="2023-03-22T19:29:55.470" v="207" actId="20577"/>
          <ac:spMkLst>
            <pc:docMk/>
            <pc:sldMk cId="3472582994" sldId="320"/>
            <ac:spMk id="4" creationId="{E901A652-FDE0-A5DD-11AC-06735F6A5F45}"/>
          </ac:spMkLst>
        </pc:spChg>
      </pc:sldChg>
      <pc:sldChg chg="modSp new">
        <pc:chgData name="Becht, Jennifer M CIV USN COMSC NORFOLK VA (USA)" userId="S::jennifer.m.becht.civ@us.navy.mil::ed1e1550-ce43-46be-bcfd-5bbd48aa559b" providerId="AD" clId="Web-{1FCFC114-BFD5-421B-A518-A99EEC705E2D}" dt="2023-03-22T19:32:22.388" v="251" actId="20577"/>
        <pc:sldMkLst>
          <pc:docMk/>
          <pc:sldMk cId="214040921" sldId="321"/>
        </pc:sldMkLst>
        <pc:spChg chg="mod">
          <ac:chgData name="Becht, Jennifer M CIV USN COMSC NORFOLK VA (USA)" userId="S::jennifer.m.becht.civ@us.navy.mil::ed1e1550-ce43-46be-bcfd-5bbd48aa559b" providerId="AD" clId="Web-{1FCFC114-BFD5-421B-A518-A99EEC705E2D}" dt="2023-03-22T19:32:22.388" v="251" actId="20577"/>
          <ac:spMkLst>
            <pc:docMk/>
            <pc:sldMk cId="214040921" sldId="321"/>
            <ac:spMk id="2" creationId="{7288E02B-5B69-182B-6D45-B0558CA13A21}"/>
          </ac:spMkLst>
        </pc:spChg>
        <pc:spChg chg="mod">
          <ac:chgData name="Becht, Jennifer M CIV USN COMSC NORFOLK VA (USA)" userId="S::jennifer.m.becht.civ@us.navy.mil::ed1e1550-ce43-46be-bcfd-5bbd48aa559b" providerId="AD" clId="Web-{1FCFC114-BFD5-421B-A518-A99EEC705E2D}" dt="2023-03-22T19:31:16.146" v="232" actId="20577"/>
          <ac:spMkLst>
            <pc:docMk/>
            <pc:sldMk cId="214040921" sldId="321"/>
            <ac:spMk id="4" creationId="{5D22E884-1D25-2C73-B82F-03658EE0E868}"/>
          </ac:spMkLst>
        </pc:spChg>
      </pc:sldChg>
      <pc:sldChg chg="modSp new">
        <pc:chgData name="Becht, Jennifer M CIV USN COMSC NORFOLK VA (USA)" userId="S::jennifer.m.becht.civ@us.navy.mil::ed1e1550-ce43-46be-bcfd-5bbd48aa559b" providerId="AD" clId="Web-{1FCFC114-BFD5-421B-A518-A99EEC705E2D}" dt="2023-03-22T19:32:58.698" v="261" actId="20577"/>
        <pc:sldMkLst>
          <pc:docMk/>
          <pc:sldMk cId="1946658338" sldId="322"/>
        </pc:sldMkLst>
        <pc:spChg chg="mod">
          <ac:chgData name="Becht, Jennifer M CIV USN COMSC NORFOLK VA (USA)" userId="S::jennifer.m.becht.civ@us.navy.mil::ed1e1550-ce43-46be-bcfd-5bbd48aa559b" providerId="AD" clId="Web-{1FCFC114-BFD5-421B-A518-A99EEC705E2D}" dt="2023-03-22T19:32:58.698" v="261" actId="20577"/>
          <ac:spMkLst>
            <pc:docMk/>
            <pc:sldMk cId="1946658338" sldId="322"/>
            <ac:spMk id="2" creationId="{9E141DBE-542B-EA2E-33A1-8E175D50D8C9}"/>
          </ac:spMkLst>
        </pc:spChg>
        <pc:spChg chg="mod">
          <ac:chgData name="Becht, Jennifer M CIV USN COMSC NORFOLK VA (USA)" userId="S::jennifer.m.becht.civ@us.navy.mil::ed1e1550-ce43-46be-bcfd-5bbd48aa559b" providerId="AD" clId="Web-{1FCFC114-BFD5-421B-A518-A99EEC705E2D}" dt="2023-03-22T19:32:35.666" v="253" actId="20577"/>
          <ac:spMkLst>
            <pc:docMk/>
            <pc:sldMk cId="1946658338" sldId="322"/>
            <ac:spMk id="4" creationId="{B433F0A4-AE55-FBBE-8E2B-A2E6E9714C41}"/>
          </ac:spMkLst>
        </pc:spChg>
      </pc:sldChg>
    </pc:docChg>
  </pc:docChgLst>
  <pc:docChgLst>
    <pc:chgData name="Wojeck, Steffen James CIV USN COMSC NORFOLK VA (USA)" userId="S::steffen.j.wojeck.civ@us.navy.mil::c0e08b15-ce11-48a8-a0b9-6da419ca5f32" providerId="AD" clId="Web-{0CD86725-8131-42B7-8509-DF9B8F27F85B}"/>
    <pc:docChg chg="modSld">
      <pc:chgData name="Wojeck, Steffen James CIV USN COMSC NORFOLK VA (USA)" userId="S::steffen.j.wojeck.civ@us.navy.mil::c0e08b15-ce11-48a8-a0b9-6da419ca5f32" providerId="AD" clId="Web-{0CD86725-8131-42B7-8509-DF9B8F27F85B}" dt="2023-03-23T18:02:18.241" v="227" actId="1076"/>
      <pc:docMkLst>
        <pc:docMk/>
      </pc:docMkLst>
      <pc:sldChg chg="modSp">
        <pc:chgData name="Wojeck, Steffen James CIV USN COMSC NORFOLK VA (USA)" userId="S::steffen.j.wojeck.civ@us.navy.mil::c0e08b15-ce11-48a8-a0b9-6da419ca5f32" providerId="AD" clId="Web-{0CD86725-8131-42B7-8509-DF9B8F27F85B}" dt="2023-03-23T16:16:57.598" v="2" actId="1076"/>
        <pc:sldMkLst>
          <pc:docMk/>
          <pc:sldMk cId="2662887098" sldId="289"/>
        </pc:sldMkLst>
        <pc:picChg chg="mod">
          <ac:chgData name="Wojeck, Steffen James CIV USN COMSC NORFOLK VA (USA)" userId="S::steffen.j.wojeck.civ@us.navy.mil::c0e08b15-ce11-48a8-a0b9-6da419ca5f32" providerId="AD" clId="Web-{0CD86725-8131-42B7-8509-DF9B8F27F85B}" dt="2023-03-23T16:16:57.598" v="2" actId="1076"/>
          <ac:picMkLst>
            <pc:docMk/>
            <pc:sldMk cId="2662887098" sldId="289"/>
            <ac:picMk id="8" creationId="{A77BF923-AC87-57FC-2196-226D676034AE}"/>
          </ac:picMkLst>
        </pc:picChg>
        <pc:picChg chg="mod">
          <ac:chgData name="Wojeck, Steffen James CIV USN COMSC NORFOLK VA (USA)" userId="S::steffen.j.wojeck.civ@us.navy.mil::c0e08b15-ce11-48a8-a0b9-6da419ca5f32" providerId="AD" clId="Web-{0CD86725-8131-42B7-8509-DF9B8F27F85B}" dt="2023-03-23T16:16:55.926" v="1" actId="1076"/>
          <ac:picMkLst>
            <pc:docMk/>
            <pc:sldMk cId="2662887098" sldId="289"/>
            <ac:picMk id="11" creationId="{F93A1310-3FB4-07BD-9EDC-124638CCB633}"/>
          </ac:picMkLst>
        </pc:picChg>
      </pc:sldChg>
      <pc:sldChg chg="addSp delSp modSp">
        <pc:chgData name="Wojeck, Steffen James CIV USN COMSC NORFOLK VA (USA)" userId="S::steffen.j.wojeck.civ@us.navy.mil::c0e08b15-ce11-48a8-a0b9-6da419ca5f32" providerId="AD" clId="Web-{0CD86725-8131-42B7-8509-DF9B8F27F85B}" dt="2023-03-23T17:20:24.662" v="7"/>
        <pc:sldMkLst>
          <pc:docMk/>
          <pc:sldMk cId="3622583424" sldId="291"/>
        </pc:sldMkLst>
        <pc:spChg chg="mod">
          <ac:chgData name="Wojeck, Steffen James CIV USN COMSC NORFOLK VA (USA)" userId="S::steffen.j.wojeck.civ@us.navy.mil::c0e08b15-ce11-48a8-a0b9-6da419ca5f32" providerId="AD" clId="Web-{0CD86725-8131-42B7-8509-DF9B8F27F85B}" dt="2023-03-23T17:03:17.634" v="5" actId="20577"/>
          <ac:spMkLst>
            <pc:docMk/>
            <pc:sldMk cId="3622583424" sldId="291"/>
            <ac:spMk id="2" creationId="{9B7488AC-0A4A-5EFE-5F62-9F6412292DB1}"/>
          </ac:spMkLst>
        </pc:spChg>
        <pc:picChg chg="del mod">
          <ac:chgData name="Wojeck, Steffen James CIV USN COMSC NORFOLK VA (USA)" userId="S::steffen.j.wojeck.civ@us.navy.mil::c0e08b15-ce11-48a8-a0b9-6da419ca5f32" providerId="AD" clId="Web-{0CD86725-8131-42B7-8509-DF9B8F27F85B}" dt="2023-03-23T17:20:24.662" v="7"/>
          <ac:picMkLst>
            <pc:docMk/>
            <pc:sldMk cId="3622583424" sldId="291"/>
            <ac:picMk id="11" creationId="{A8BB2925-2562-1DBA-C881-44AF19C44D73}"/>
          </ac:picMkLst>
        </pc:picChg>
        <pc:picChg chg="add mod">
          <ac:chgData name="Wojeck, Steffen James CIV USN COMSC NORFOLK VA (USA)" userId="S::steffen.j.wojeck.civ@us.navy.mil::c0e08b15-ce11-48a8-a0b9-6da419ca5f32" providerId="AD" clId="Web-{0CD86725-8131-42B7-8509-DF9B8F27F85B}" dt="2023-03-23T17:01:48.836" v="4" actId="1076"/>
          <ac:picMkLst>
            <pc:docMk/>
            <pc:sldMk cId="3622583424" sldId="291"/>
            <ac:picMk id="14" creationId="{51A5C852-8806-E89F-FF2A-AC4314AABF13}"/>
          </ac:picMkLst>
        </pc:picChg>
      </pc:sldChg>
      <pc:sldChg chg="modSp">
        <pc:chgData name="Wojeck, Steffen James CIV USN COMSC NORFOLK VA (USA)" userId="S::steffen.j.wojeck.civ@us.navy.mil::c0e08b15-ce11-48a8-a0b9-6da419ca5f32" providerId="AD" clId="Web-{0CD86725-8131-42B7-8509-DF9B8F27F85B}" dt="2023-03-23T18:02:18.241" v="227" actId="1076"/>
        <pc:sldMkLst>
          <pc:docMk/>
          <pc:sldMk cId="3191503985" sldId="292"/>
        </pc:sldMkLst>
        <pc:spChg chg="mod">
          <ac:chgData name="Wojeck, Steffen James CIV USN COMSC NORFOLK VA (USA)" userId="S::steffen.j.wojeck.civ@us.navy.mil::c0e08b15-ce11-48a8-a0b9-6da419ca5f32" providerId="AD" clId="Web-{0CD86725-8131-42B7-8509-DF9B8F27F85B}" dt="2023-03-23T18:02:17.475" v="226" actId="20577"/>
          <ac:spMkLst>
            <pc:docMk/>
            <pc:sldMk cId="3191503985" sldId="292"/>
            <ac:spMk id="2" creationId="{6553B5E2-7A9D-2FC2-94C0-084E07184015}"/>
          </ac:spMkLst>
        </pc:spChg>
        <pc:picChg chg="mod modCrop">
          <ac:chgData name="Wojeck, Steffen James CIV USN COMSC NORFOLK VA (USA)" userId="S::steffen.j.wojeck.civ@us.navy.mil::c0e08b15-ce11-48a8-a0b9-6da419ca5f32" providerId="AD" clId="Web-{0CD86725-8131-42B7-8509-DF9B8F27F85B}" dt="2023-03-23T17:43:12.288" v="14" actId="1076"/>
          <ac:picMkLst>
            <pc:docMk/>
            <pc:sldMk cId="3191503985" sldId="292"/>
            <ac:picMk id="7" creationId="{5EFE6316-6ED2-D06D-81C6-8502BF04B009}"/>
          </ac:picMkLst>
        </pc:picChg>
        <pc:picChg chg="mod">
          <ac:chgData name="Wojeck, Steffen James CIV USN COMSC NORFOLK VA (USA)" userId="S::steffen.j.wojeck.civ@us.navy.mil::c0e08b15-ce11-48a8-a0b9-6da419ca5f32" providerId="AD" clId="Web-{0CD86725-8131-42B7-8509-DF9B8F27F85B}" dt="2023-03-23T18:02:18.241" v="227" actId="1076"/>
          <ac:picMkLst>
            <pc:docMk/>
            <pc:sldMk cId="3191503985" sldId="292"/>
            <ac:picMk id="9" creationId="{D4E4C8F6-F7DE-2960-A0F9-BA3FC4E1DA4A}"/>
          </ac:picMkLst>
        </pc:picChg>
      </pc:sldChg>
      <pc:sldChg chg="addSp modSp">
        <pc:chgData name="Wojeck, Steffen James CIV USN COMSC NORFOLK VA (USA)" userId="S::steffen.j.wojeck.civ@us.navy.mil::c0e08b15-ce11-48a8-a0b9-6da419ca5f32" providerId="AD" clId="Web-{0CD86725-8131-42B7-8509-DF9B8F27F85B}" dt="2023-03-23T17:38:38.222" v="11"/>
        <pc:sldMkLst>
          <pc:docMk/>
          <pc:sldMk cId="2901800190" sldId="323"/>
        </pc:sldMkLst>
        <pc:picChg chg="add mod modCrop">
          <ac:chgData name="Wojeck, Steffen James CIV USN COMSC NORFOLK VA (USA)" userId="S::steffen.j.wojeck.civ@us.navy.mil::c0e08b15-ce11-48a8-a0b9-6da419ca5f32" providerId="AD" clId="Web-{0CD86725-8131-42B7-8509-DF9B8F27F85B}" dt="2023-03-23T17:38:38.222" v="11"/>
          <ac:picMkLst>
            <pc:docMk/>
            <pc:sldMk cId="2901800190" sldId="323"/>
            <ac:picMk id="3" creationId="{01E8BA47-F603-439B-A389-7C16B2BBE602}"/>
          </ac:picMkLst>
        </pc:picChg>
      </pc:sldChg>
    </pc:docChg>
  </pc:docChgLst>
  <pc:docChgLst>
    <pc:chgData name="Vo, Thanh-Long D CIV USN COMSC NORFOLK VA (USA)" userId="S::thanh-long.d.vo.civ@us.navy.mil::4c8b7eda-34ca-418b-b74c-d6501d3f0ac3" providerId="AD" clId="Web-{2D0AB276-29E8-463A-A8B7-F4B75B9FC8F2}"/>
    <pc:docChg chg="modSld">
      <pc:chgData name="Vo, Thanh-Long D CIV USN COMSC NORFOLK VA (USA)" userId="S::thanh-long.d.vo.civ@us.navy.mil::4c8b7eda-34ca-418b-b74c-d6501d3f0ac3" providerId="AD" clId="Web-{2D0AB276-29E8-463A-A8B7-F4B75B9FC8F2}" dt="2023-03-23T17:57:07.415" v="5" actId="1076"/>
      <pc:docMkLst>
        <pc:docMk/>
      </pc:docMkLst>
      <pc:sldChg chg="addSp delSp modSp">
        <pc:chgData name="Vo, Thanh-Long D CIV USN COMSC NORFOLK VA (USA)" userId="S::thanh-long.d.vo.civ@us.navy.mil::4c8b7eda-34ca-418b-b74c-d6501d3f0ac3" providerId="AD" clId="Web-{2D0AB276-29E8-463A-A8B7-F4B75B9FC8F2}" dt="2023-03-23T17:57:07.415" v="5" actId="1076"/>
        <pc:sldMkLst>
          <pc:docMk/>
          <pc:sldMk cId="3191503985" sldId="292"/>
        </pc:sldMkLst>
        <pc:spChg chg="add del mod">
          <ac:chgData name="Vo, Thanh-Long D CIV USN COMSC NORFOLK VA (USA)" userId="S::thanh-long.d.vo.civ@us.navy.mil::4c8b7eda-34ca-418b-b74c-d6501d3f0ac3" providerId="AD" clId="Web-{2D0AB276-29E8-463A-A8B7-F4B75B9FC8F2}" dt="2023-03-23T17:56:57.321" v="1"/>
          <ac:spMkLst>
            <pc:docMk/>
            <pc:sldMk cId="3191503985" sldId="292"/>
            <ac:spMk id="6" creationId="{93BD22BC-2DDB-C913-2E7B-BBDC4CA463EB}"/>
          </ac:spMkLst>
        </pc:spChg>
        <pc:picChg chg="del">
          <ac:chgData name="Vo, Thanh-Long D CIV USN COMSC NORFOLK VA (USA)" userId="S::thanh-long.d.vo.civ@us.navy.mil::4c8b7eda-34ca-418b-b74c-d6501d3f0ac3" providerId="AD" clId="Web-{2D0AB276-29E8-463A-A8B7-F4B75B9FC8F2}" dt="2023-03-23T17:56:46.384" v="0"/>
          <ac:picMkLst>
            <pc:docMk/>
            <pc:sldMk cId="3191503985" sldId="292"/>
            <ac:picMk id="7" creationId="{5EFE6316-6ED2-D06D-81C6-8502BF04B009}"/>
          </ac:picMkLst>
        </pc:picChg>
        <pc:picChg chg="add mod ord">
          <ac:chgData name="Vo, Thanh-Long D CIV USN COMSC NORFOLK VA (USA)" userId="S::thanh-long.d.vo.civ@us.navy.mil::4c8b7eda-34ca-418b-b74c-d6501d3f0ac3" providerId="AD" clId="Web-{2D0AB276-29E8-463A-A8B7-F4B75B9FC8F2}" dt="2023-03-23T17:57:07.415" v="5" actId="1076"/>
          <ac:picMkLst>
            <pc:docMk/>
            <pc:sldMk cId="3191503985" sldId="292"/>
            <ac:picMk id="9" creationId="{D4E4C8F6-F7DE-2960-A0F9-BA3FC4E1DA4A}"/>
          </ac:picMkLst>
        </pc:picChg>
      </pc:sldChg>
    </pc:docChg>
  </pc:docChgLst>
  <pc:docChgLst>
    <pc:chgData name="Scott, Nickolas L CIV USN COMSC NORFOLK VA (USA)" userId="S::nickolas.l.scott.civ@us.navy.mil::3b78d67f-9855-485d-b802-6b74dc66e0ac" providerId="AD" clId="Web-{D1B5FFCE-C18F-CE81-EF38-205D34E55F7C}"/>
    <pc:docChg chg="modSld sldOrd">
      <pc:chgData name="Scott, Nickolas L CIV USN COMSC NORFOLK VA (USA)" userId="S::nickolas.l.scott.civ@us.navy.mil::3b78d67f-9855-485d-b802-6b74dc66e0ac" providerId="AD" clId="Web-{D1B5FFCE-C18F-CE81-EF38-205D34E55F7C}" dt="2023-04-14T16:58:28.170" v="1882"/>
      <pc:docMkLst>
        <pc:docMk/>
      </pc:docMkLst>
      <pc:sldChg chg="modSp addCm modCm">
        <pc:chgData name="Scott, Nickolas L CIV USN COMSC NORFOLK VA (USA)" userId="S::nickolas.l.scott.civ@us.navy.mil::3b78d67f-9855-485d-b802-6b74dc66e0ac" providerId="AD" clId="Web-{D1B5FFCE-C18F-CE81-EF38-205D34E55F7C}" dt="2023-04-14T16:33:39.488" v="1877" actId="20577"/>
        <pc:sldMkLst>
          <pc:docMk/>
          <pc:sldMk cId="518994605" sldId="340"/>
        </pc:sldMkLst>
        <pc:spChg chg="mod">
          <ac:chgData name="Scott, Nickolas L CIV USN COMSC NORFOLK VA (USA)" userId="S::nickolas.l.scott.civ@us.navy.mil::3b78d67f-9855-485d-b802-6b74dc66e0ac" providerId="AD" clId="Web-{D1B5FFCE-C18F-CE81-EF38-205D34E55F7C}" dt="2023-04-14T16:33:39.488" v="1877" actId="20577"/>
          <ac:spMkLst>
            <pc:docMk/>
            <pc:sldMk cId="518994605" sldId="340"/>
            <ac:spMk id="2" creationId="{69C196CE-1622-20DF-0817-5A3C85858AB3}"/>
          </ac:spMkLst>
        </pc:spChg>
      </pc:sldChg>
      <pc:sldChg chg="addSp delSp modSp ord">
        <pc:chgData name="Scott, Nickolas L CIV USN COMSC NORFOLK VA (USA)" userId="S::nickolas.l.scott.civ@us.navy.mil::3b78d67f-9855-485d-b802-6b74dc66e0ac" providerId="AD" clId="Web-{D1B5FFCE-C18F-CE81-EF38-205D34E55F7C}" dt="2023-04-14T16:41:14.198" v="1881" actId="20577"/>
        <pc:sldMkLst>
          <pc:docMk/>
          <pc:sldMk cId="1579816818" sldId="342"/>
        </pc:sldMkLst>
        <pc:spChg chg="mod">
          <ac:chgData name="Scott, Nickolas L CIV USN COMSC NORFOLK VA (USA)" userId="S::nickolas.l.scott.civ@us.navy.mil::3b78d67f-9855-485d-b802-6b74dc66e0ac" providerId="AD" clId="Web-{D1B5FFCE-C18F-CE81-EF38-205D34E55F7C}" dt="2023-04-14T16:41:14.198" v="1881" actId="20577"/>
          <ac:spMkLst>
            <pc:docMk/>
            <pc:sldMk cId="1579816818" sldId="342"/>
            <ac:spMk id="2" creationId="{E65D5520-2188-E69F-B1FC-707C4CAE6A75}"/>
          </ac:spMkLst>
        </pc:spChg>
        <pc:spChg chg="mod">
          <ac:chgData name="Scott, Nickolas L CIV USN COMSC NORFOLK VA (USA)" userId="S::nickolas.l.scott.civ@us.navy.mil::3b78d67f-9855-485d-b802-6b74dc66e0ac" providerId="AD" clId="Web-{D1B5FFCE-C18F-CE81-EF38-205D34E55F7C}" dt="2023-04-14T15:10:29.640" v="1676" actId="20577"/>
          <ac:spMkLst>
            <pc:docMk/>
            <pc:sldMk cId="1579816818" sldId="342"/>
            <ac:spMk id="4" creationId="{E0AA48FD-041B-77A1-48E1-D38F03848EC3}"/>
          </ac:spMkLst>
        </pc:spChg>
        <pc:spChg chg="del">
          <ac:chgData name="Scott, Nickolas L CIV USN COMSC NORFOLK VA (USA)" userId="S::nickolas.l.scott.civ@us.navy.mil::3b78d67f-9855-485d-b802-6b74dc66e0ac" providerId="AD" clId="Web-{D1B5FFCE-C18F-CE81-EF38-205D34E55F7C}" dt="2023-04-14T15:01:46.897" v="1110"/>
          <ac:spMkLst>
            <pc:docMk/>
            <pc:sldMk cId="1579816818" sldId="342"/>
            <ac:spMk id="5" creationId="{784EDA84-B1F4-9551-FB0C-99C6CD68E3B7}"/>
          </ac:spMkLst>
        </pc:spChg>
        <pc:spChg chg="del mod">
          <ac:chgData name="Scott, Nickolas L CIV USN COMSC NORFOLK VA (USA)" userId="S::nickolas.l.scott.civ@us.navy.mil::3b78d67f-9855-485d-b802-6b74dc66e0ac" providerId="AD" clId="Web-{D1B5FFCE-C18F-CE81-EF38-205D34E55F7C}" dt="2023-04-14T15:02:03.913" v="1116"/>
          <ac:spMkLst>
            <pc:docMk/>
            <pc:sldMk cId="1579816818" sldId="342"/>
            <ac:spMk id="6" creationId="{59CE8B05-3359-6A78-B9B2-E259F3F5203D}"/>
          </ac:spMkLst>
        </pc:spChg>
        <pc:graphicFrameChg chg="add mod ord modGraphic">
          <ac:chgData name="Scott, Nickolas L CIV USN COMSC NORFOLK VA (USA)" userId="S::nickolas.l.scott.civ@us.navy.mil::3b78d67f-9855-485d-b802-6b74dc66e0ac" providerId="AD" clId="Web-{D1B5FFCE-C18F-CE81-EF38-205D34E55F7C}" dt="2023-04-14T16:26:01.981" v="1840" actId="1076"/>
          <ac:graphicFrameMkLst>
            <pc:docMk/>
            <pc:sldMk cId="1579816818" sldId="342"/>
            <ac:graphicFrameMk id="3" creationId="{DB876852-D403-5B45-780A-5F38B5B20923}"/>
          </ac:graphicFrameMkLst>
        </pc:graphicFrameChg>
      </pc:sldChg>
      <pc:sldChg chg="addCm modCm">
        <pc:chgData name="Scott, Nickolas L CIV USN COMSC NORFOLK VA (USA)" userId="S::nickolas.l.scott.civ@us.navy.mil::3b78d67f-9855-485d-b802-6b74dc66e0ac" providerId="AD" clId="Web-{D1B5FFCE-C18F-CE81-EF38-205D34E55F7C}" dt="2023-04-14T16:58:28.170" v="1882"/>
        <pc:sldMkLst>
          <pc:docMk/>
          <pc:sldMk cId="3590547637" sldId="345"/>
        </pc:sldMkLst>
      </pc:sldChg>
    </pc:docChg>
  </pc:docChgLst>
  <pc:docChgLst>
    <pc:chgData name="Becht, Jennifer M CIV USN COMSC NORFOLK VA (USA)" userId="S::jennifer.m.becht.civ@us.navy.mil::ed1e1550-ce43-46be-bcfd-5bbd48aa559b" providerId="AD" clId="Web-{F6A4C5E0-2E8D-4722-97D6-40C18681D928}"/>
    <pc:docChg chg="modSld">
      <pc:chgData name="Becht, Jennifer M CIV USN COMSC NORFOLK VA (USA)" userId="S::jennifer.m.becht.civ@us.navy.mil::ed1e1550-ce43-46be-bcfd-5bbd48aa559b" providerId="AD" clId="Web-{F6A4C5E0-2E8D-4722-97D6-40C18681D928}" dt="2023-04-04T16:51:34.673" v="7" actId="1076"/>
      <pc:docMkLst>
        <pc:docMk/>
      </pc:docMkLst>
      <pc:sldChg chg="addSp delSp modSp">
        <pc:chgData name="Becht, Jennifer M CIV USN COMSC NORFOLK VA (USA)" userId="S::jennifer.m.becht.civ@us.navy.mil::ed1e1550-ce43-46be-bcfd-5bbd48aa559b" providerId="AD" clId="Web-{F6A4C5E0-2E8D-4722-97D6-40C18681D928}" dt="2023-04-04T16:51:34.673" v="7" actId="1076"/>
        <pc:sldMkLst>
          <pc:docMk/>
          <pc:sldMk cId="2827481250" sldId="338"/>
        </pc:sldMkLst>
        <pc:spChg chg="add del mod">
          <ac:chgData name="Becht, Jennifer M CIV USN COMSC NORFOLK VA (USA)" userId="S::jennifer.m.becht.civ@us.navy.mil::ed1e1550-ce43-46be-bcfd-5bbd48aa559b" providerId="AD" clId="Web-{F6A4C5E0-2E8D-4722-97D6-40C18681D928}" dt="2023-04-04T16:51:17.251" v="1"/>
          <ac:spMkLst>
            <pc:docMk/>
            <pc:sldMk cId="2827481250" sldId="338"/>
            <ac:spMk id="5" creationId="{B94645DC-5633-C649-48F7-0016F70F1B0E}"/>
          </ac:spMkLst>
        </pc:spChg>
        <pc:picChg chg="add mod ord">
          <ac:chgData name="Becht, Jennifer M CIV USN COMSC NORFOLK VA (USA)" userId="S::jennifer.m.becht.civ@us.navy.mil::ed1e1550-ce43-46be-bcfd-5bbd48aa559b" providerId="AD" clId="Web-{F6A4C5E0-2E8D-4722-97D6-40C18681D928}" dt="2023-04-04T16:51:34.673" v="7" actId="1076"/>
          <ac:picMkLst>
            <pc:docMk/>
            <pc:sldMk cId="2827481250" sldId="338"/>
            <ac:picMk id="6" creationId="{0A47AEBD-DA60-FB06-60C5-28FC39CC81B3}"/>
          </ac:picMkLst>
        </pc:picChg>
        <pc:picChg chg="del">
          <ac:chgData name="Becht, Jennifer M CIV USN COMSC NORFOLK VA (USA)" userId="S::jennifer.m.becht.civ@us.navy.mil::ed1e1550-ce43-46be-bcfd-5bbd48aa559b" providerId="AD" clId="Web-{F6A4C5E0-2E8D-4722-97D6-40C18681D928}" dt="2023-04-04T16:50:23.579" v="0"/>
          <ac:picMkLst>
            <pc:docMk/>
            <pc:sldMk cId="2827481250" sldId="338"/>
            <ac:picMk id="8" creationId="{328E03ED-B172-0F9E-3CBA-92182C0DE6F5}"/>
          </ac:picMkLst>
        </pc:picChg>
      </pc:sldChg>
    </pc:docChg>
  </pc:docChgLst>
  <pc:docChgLst>
    <pc:chgData name="Nguyen, Trucmy T CIV USN COMSC NORFOLK VA (USA)" userId="S::trucmy.t.nguyen.civ@us.navy.mil::68c06a9a-3469-453d-9cee-f44780289a20" providerId="AD" clId="Web-{3C4A2123-4A2C-4894-8744-5B37298FBE7E}"/>
    <pc:docChg chg="modSld">
      <pc:chgData name="Nguyen, Trucmy T CIV USN COMSC NORFOLK VA (USA)" userId="S::trucmy.t.nguyen.civ@us.navy.mil::68c06a9a-3469-453d-9cee-f44780289a20" providerId="AD" clId="Web-{3C4A2123-4A2C-4894-8744-5B37298FBE7E}" dt="2023-03-30T15:28:43.983" v="9" actId="1076"/>
      <pc:docMkLst>
        <pc:docMk/>
      </pc:docMkLst>
      <pc:sldChg chg="modSp">
        <pc:chgData name="Nguyen, Trucmy T CIV USN COMSC NORFOLK VA (USA)" userId="S::trucmy.t.nguyen.civ@us.navy.mil::68c06a9a-3469-453d-9cee-f44780289a20" providerId="AD" clId="Web-{3C4A2123-4A2C-4894-8744-5B37298FBE7E}" dt="2023-03-30T15:28:43.983" v="9" actId="1076"/>
        <pc:sldMkLst>
          <pc:docMk/>
          <pc:sldMk cId="3191503985" sldId="292"/>
        </pc:sldMkLst>
        <pc:picChg chg="mod">
          <ac:chgData name="Nguyen, Trucmy T CIV USN COMSC NORFOLK VA (USA)" userId="S::trucmy.t.nguyen.civ@us.navy.mil::68c06a9a-3469-453d-9cee-f44780289a20" providerId="AD" clId="Web-{3C4A2123-4A2C-4894-8744-5B37298FBE7E}" dt="2023-03-30T15:28:35.952" v="6" actId="1076"/>
          <ac:picMkLst>
            <pc:docMk/>
            <pc:sldMk cId="3191503985" sldId="292"/>
            <ac:picMk id="9" creationId="{D4E4C8F6-F7DE-2960-A0F9-BA3FC4E1DA4A}"/>
          </ac:picMkLst>
        </pc:picChg>
        <pc:picChg chg="mod">
          <ac:chgData name="Nguyen, Trucmy T CIV USN COMSC NORFOLK VA (USA)" userId="S::trucmy.t.nguyen.civ@us.navy.mil::68c06a9a-3469-453d-9cee-f44780289a20" providerId="AD" clId="Web-{3C4A2123-4A2C-4894-8744-5B37298FBE7E}" dt="2023-03-30T15:28:43.983" v="9" actId="1076"/>
          <ac:picMkLst>
            <pc:docMk/>
            <pc:sldMk cId="3191503985" sldId="292"/>
            <ac:picMk id="19" creationId="{3CE23E5C-1A52-7B8D-14C2-93F80EC34680}"/>
          </ac:picMkLst>
        </pc:picChg>
      </pc:sldChg>
    </pc:docChg>
  </pc:docChgLst>
  <pc:docChgLst>
    <pc:chgData name="Nguyen, Trucmy T CIV USN COMSC NORFOLK VA (USA)" userId="S::trucmy.t.nguyen.civ@us.navy.mil::68c06a9a-3469-453d-9cee-f44780289a20" providerId="AD" clId="Web-{F4DA522E-7E67-4B62-A50F-3E4C12DBCB8D}"/>
    <pc:docChg chg="mod">
      <pc:chgData name="Nguyen, Trucmy T CIV USN COMSC NORFOLK VA (USA)" userId="S::trucmy.t.nguyen.civ@us.navy.mil::68c06a9a-3469-453d-9cee-f44780289a20" providerId="AD" clId="Web-{F4DA522E-7E67-4B62-A50F-3E4C12DBCB8D}" dt="2023-03-23T19:15:19.758" v="1"/>
      <pc:docMkLst>
        <pc:docMk/>
      </pc:docMkLst>
      <pc:sldChg chg="modCm">
        <pc:chgData name="Nguyen, Trucmy T CIV USN COMSC NORFOLK VA (USA)" userId="S::trucmy.t.nguyen.civ@us.navy.mil::68c06a9a-3469-453d-9cee-f44780289a20" providerId="AD" clId="Web-{F4DA522E-7E67-4B62-A50F-3E4C12DBCB8D}" dt="2023-03-23T19:15:19.758" v="1"/>
        <pc:sldMkLst>
          <pc:docMk/>
          <pc:sldMk cId="3622583424" sldId="291"/>
        </pc:sldMkLst>
      </pc:sldChg>
    </pc:docChg>
  </pc:docChgLst>
  <pc:docChgLst>
    <pc:chgData name="Becht, Jennifer M CIV USN COMSC NORFOLK VA (USA)" userId="S::jennifer.m.becht.civ@us.navy.mil::ed1e1550-ce43-46be-bcfd-5bbd48aa559b" providerId="AD" clId="Web-{E9D488BF-2455-481C-9C40-36CB5186DD64}"/>
    <pc:docChg chg="modSld sldOrd">
      <pc:chgData name="Becht, Jennifer M CIV USN COMSC NORFOLK VA (USA)" userId="S::jennifer.m.becht.civ@us.navy.mil::ed1e1550-ce43-46be-bcfd-5bbd48aa559b" providerId="AD" clId="Web-{E9D488BF-2455-481C-9C40-36CB5186DD64}" dt="2023-04-06T17:59:53.421" v="60" actId="20577"/>
      <pc:docMkLst>
        <pc:docMk/>
      </pc:docMkLst>
      <pc:sldChg chg="ord">
        <pc:chgData name="Becht, Jennifer M CIV USN COMSC NORFOLK VA (USA)" userId="S::jennifer.m.becht.civ@us.navy.mil::ed1e1550-ce43-46be-bcfd-5bbd48aa559b" providerId="AD" clId="Web-{E9D488BF-2455-481C-9C40-36CB5186DD64}" dt="2023-04-06T17:54:30.774" v="26"/>
        <pc:sldMkLst>
          <pc:docMk/>
          <pc:sldMk cId="1582111946" sldId="276"/>
        </pc:sldMkLst>
      </pc:sldChg>
      <pc:sldChg chg="modSp">
        <pc:chgData name="Becht, Jennifer M CIV USN COMSC NORFOLK VA (USA)" userId="S::jennifer.m.becht.civ@us.navy.mil::ed1e1550-ce43-46be-bcfd-5bbd48aa559b" providerId="AD" clId="Web-{E9D488BF-2455-481C-9C40-36CB5186DD64}" dt="2023-04-06T17:55:59.901" v="37" actId="20577"/>
        <pc:sldMkLst>
          <pc:docMk/>
          <pc:sldMk cId="1735705684" sldId="295"/>
        </pc:sldMkLst>
        <pc:spChg chg="mod">
          <ac:chgData name="Becht, Jennifer M CIV USN COMSC NORFOLK VA (USA)" userId="S::jennifer.m.becht.civ@us.navy.mil::ed1e1550-ce43-46be-bcfd-5bbd48aa559b" providerId="AD" clId="Web-{E9D488BF-2455-481C-9C40-36CB5186DD64}" dt="2023-04-06T17:55:59.901" v="37" actId="20577"/>
          <ac:spMkLst>
            <pc:docMk/>
            <pc:sldMk cId="1735705684" sldId="295"/>
            <ac:spMk id="2" creationId="{E65D5520-2188-E69F-B1FC-707C4CAE6A75}"/>
          </ac:spMkLst>
        </pc:spChg>
      </pc:sldChg>
      <pc:sldChg chg="ord">
        <pc:chgData name="Becht, Jennifer M CIV USN COMSC NORFOLK VA (USA)" userId="S::jennifer.m.becht.civ@us.navy.mil::ed1e1550-ce43-46be-bcfd-5bbd48aa559b" providerId="AD" clId="Web-{E9D488BF-2455-481C-9C40-36CB5186DD64}" dt="2023-04-06T17:56:52.324" v="39"/>
        <pc:sldMkLst>
          <pc:docMk/>
          <pc:sldMk cId="2168158455" sldId="312"/>
        </pc:sldMkLst>
      </pc:sldChg>
      <pc:sldChg chg="modSp">
        <pc:chgData name="Becht, Jennifer M CIV USN COMSC NORFOLK VA (USA)" userId="S::jennifer.m.becht.civ@us.navy.mil::ed1e1550-ce43-46be-bcfd-5bbd48aa559b" providerId="AD" clId="Web-{E9D488BF-2455-481C-9C40-36CB5186DD64}" dt="2023-04-06T17:58:30.013" v="43" actId="20577"/>
        <pc:sldMkLst>
          <pc:docMk/>
          <pc:sldMk cId="1775290236" sldId="324"/>
        </pc:sldMkLst>
        <pc:spChg chg="mod">
          <ac:chgData name="Becht, Jennifer M CIV USN COMSC NORFOLK VA (USA)" userId="S::jennifer.m.becht.civ@us.navy.mil::ed1e1550-ce43-46be-bcfd-5bbd48aa559b" providerId="AD" clId="Web-{E9D488BF-2455-481C-9C40-36CB5186DD64}" dt="2023-04-06T17:58:30.013" v="43" actId="20577"/>
          <ac:spMkLst>
            <pc:docMk/>
            <pc:sldMk cId="1775290236" sldId="324"/>
            <ac:spMk id="2" creationId="{9B7488AC-0A4A-5EFE-5F62-9F6412292DB1}"/>
          </ac:spMkLst>
        </pc:spChg>
      </pc:sldChg>
      <pc:sldChg chg="modSp">
        <pc:chgData name="Becht, Jennifer M CIV USN COMSC NORFOLK VA (USA)" userId="S::jennifer.m.becht.civ@us.navy.mil::ed1e1550-ce43-46be-bcfd-5bbd48aa559b" providerId="AD" clId="Web-{E9D488BF-2455-481C-9C40-36CB5186DD64}" dt="2023-04-06T17:59:53.421" v="60" actId="20577"/>
        <pc:sldMkLst>
          <pc:docMk/>
          <pc:sldMk cId="3088820108" sldId="332"/>
        </pc:sldMkLst>
        <pc:spChg chg="mod">
          <ac:chgData name="Becht, Jennifer M CIV USN COMSC NORFOLK VA (USA)" userId="S::jennifer.m.becht.civ@us.navy.mil::ed1e1550-ce43-46be-bcfd-5bbd48aa559b" providerId="AD" clId="Web-{E9D488BF-2455-481C-9C40-36CB5186DD64}" dt="2023-04-06T17:59:53.421" v="60" actId="20577"/>
          <ac:spMkLst>
            <pc:docMk/>
            <pc:sldMk cId="3088820108" sldId="332"/>
            <ac:spMk id="2" creationId="{52C9E1CB-7681-C94E-AA5B-DCC951143400}"/>
          </ac:spMkLst>
        </pc:spChg>
      </pc:sldChg>
      <pc:sldChg chg="ord">
        <pc:chgData name="Becht, Jennifer M CIV USN COMSC NORFOLK VA (USA)" userId="S::jennifer.m.becht.civ@us.navy.mil::ed1e1550-ce43-46be-bcfd-5bbd48aa559b" providerId="AD" clId="Web-{E9D488BF-2455-481C-9C40-36CB5186DD64}" dt="2023-04-06T17:58:05.184" v="40"/>
        <pc:sldMkLst>
          <pc:docMk/>
          <pc:sldMk cId="2827481250" sldId="338"/>
        </pc:sldMkLst>
      </pc:sldChg>
      <pc:sldChg chg="modSp">
        <pc:chgData name="Becht, Jennifer M CIV USN COMSC NORFOLK VA (USA)" userId="S::jennifer.m.becht.civ@us.navy.mil::ed1e1550-ce43-46be-bcfd-5bbd48aa559b" providerId="AD" clId="Web-{E9D488BF-2455-481C-9C40-36CB5186DD64}" dt="2023-04-06T17:55:37.463" v="35" actId="20577"/>
        <pc:sldMkLst>
          <pc:docMk/>
          <pc:sldMk cId="518994605" sldId="340"/>
        </pc:sldMkLst>
        <pc:spChg chg="mod">
          <ac:chgData name="Becht, Jennifer M CIV USN COMSC NORFOLK VA (USA)" userId="S::jennifer.m.becht.civ@us.navy.mil::ed1e1550-ce43-46be-bcfd-5bbd48aa559b" providerId="AD" clId="Web-{E9D488BF-2455-481C-9C40-36CB5186DD64}" dt="2023-04-06T17:55:15.009" v="34" actId="20577"/>
          <ac:spMkLst>
            <pc:docMk/>
            <pc:sldMk cId="518994605" sldId="340"/>
            <ac:spMk id="2" creationId="{69C196CE-1622-20DF-0817-5A3C85858AB3}"/>
          </ac:spMkLst>
        </pc:spChg>
        <pc:spChg chg="mod">
          <ac:chgData name="Becht, Jennifer M CIV USN COMSC NORFOLK VA (USA)" userId="S::jennifer.m.becht.civ@us.navy.mil::ed1e1550-ce43-46be-bcfd-5bbd48aa559b" providerId="AD" clId="Web-{E9D488BF-2455-481C-9C40-36CB5186DD64}" dt="2023-04-06T17:55:37.463" v="35" actId="20577"/>
          <ac:spMkLst>
            <pc:docMk/>
            <pc:sldMk cId="518994605" sldId="340"/>
            <ac:spMk id="4" creationId="{78D243B5-C92B-0E8B-A129-C69B53684AA0}"/>
          </ac:spMkLst>
        </pc:spChg>
      </pc:sldChg>
    </pc:docChg>
  </pc:docChgLst>
  <pc:docChgLst>
    <pc:chgData name="Nguyen, Trucmy T CIV USN COMSC NORFOLK VA (USA)" userId="S::trucmy.t.nguyen.civ@us.navy.mil::68c06a9a-3469-453d-9cee-f44780289a20" providerId="AD" clId="Web-{06A92540-4AD9-4379-8773-21DD0F198D10}"/>
    <pc:docChg chg="addSld modSld">
      <pc:chgData name="Nguyen, Trucmy T CIV USN COMSC NORFOLK VA (USA)" userId="S::trucmy.t.nguyen.civ@us.navy.mil::68c06a9a-3469-453d-9cee-f44780289a20" providerId="AD" clId="Web-{06A92540-4AD9-4379-8773-21DD0F198D10}" dt="2023-03-23T17:47:50.119" v="1008"/>
      <pc:docMkLst>
        <pc:docMk/>
      </pc:docMkLst>
      <pc:sldChg chg="modNotes">
        <pc:chgData name="Nguyen, Trucmy T CIV USN COMSC NORFOLK VA (USA)" userId="S::trucmy.t.nguyen.civ@us.navy.mil::68c06a9a-3469-453d-9cee-f44780289a20" providerId="AD" clId="Web-{06A92540-4AD9-4379-8773-21DD0F198D10}" dt="2023-03-23T16:18:49.403" v="11"/>
        <pc:sldMkLst>
          <pc:docMk/>
          <pc:sldMk cId="2662887098" sldId="289"/>
        </pc:sldMkLst>
      </pc:sldChg>
      <pc:sldChg chg="addSp delSp modSp">
        <pc:chgData name="Nguyen, Trucmy T CIV USN COMSC NORFOLK VA (USA)" userId="S::trucmy.t.nguyen.civ@us.navy.mil::68c06a9a-3469-453d-9cee-f44780289a20" providerId="AD" clId="Web-{06A92540-4AD9-4379-8773-21DD0F198D10}" dt="2023-03-23T16:53:35.146" v="171"/>
        <pc:sldMkLst>
          <pc:docMk/>
          <pc:sldMk cId="185851968" sldId="290"/>
        </pc:sldMkLst>
        <pc:spChg chg="del mod">
          <ac:chgData name="Nguyen, Trucmy T CIV USN COMSC NORFOLK VA (USA)" userId="S::trucmy.t.nguyen.civ@us.navy.mil::68c06a9a-3469-453d-9cee-f44780289a20" providerId="AD" clId="Web-{06A92540-4AD9-4379-8773-21DD0F198D10}" dt="2023-03-23T16:53:25.052" v="170"/>
          <ac:spMkLst>
            <pc:docMk/>
            <pc:sldMk cId="185851968" sldId="290"/>
            <ac:spMk id="2" creationId="{8EE97386-EA02-3A41-912E-B685F22059BA}"/>
          </ac:spMkLst>
        </pc:spChg>
        <pc:spChg chg="add del mod">
          <ac:chgData name="Nguyen, Trucmy T CIV USN COMSC NORFOLK VA (USA)" userId="S::trucmy.t.nguyen.civ@us.navy.mil::68c06a9a-3469-453d-9cee-f44780289a20" providerId="AD" clId="Web-{06A92540-4AD9-4379-8773-21DD0F198D10}" dt="2023-03-23T16:53:35.146" v="171"/>
          <ac:spMkLst>
            <pc:docMk/>
            <pc:sldMk cId="185851968" sldId="290"/>
            <ac:spMk id="5" creationId="{FD4FEDE5-C77E-538B-6DD5-4F831C68CC10}"/>
          </ac:spMkLst>
        </pc:spChg>
        <pc:spChg chg="mod">
          <ac:chgData name="Nguyen, Trucmy T CIV USN COMSC NORFOLK VA (USA)" userId="S::trucmy.t.nguyen.civ@us.navy.mil::68c06a9a-3469-453d-9cee-f44780289a20" providerId="AD" clId="Web-{06A92540-4AD9-4379-8773-21DD0F198D10}" dt="2023-03-23T16:51:32.769" v="162" actId="20577"/>
          <ac:spMkLst>
            <pc:docMk/>
            <pc:sldMk cId="185851968" sldId="290"/>
            <ac:spMk id="6" creationId="{8F5C0C6B-EBAD-B751-A93E-1467DEB03346}"/>
          </ac:spMkLst>
        </pc:spChg>
        <pc:picChg chg="mod">
          <ac:chgData name="Nguyen, Trucmy T CIV USN COMSC NORFOLK VA (USA)" userId="S::trucmy.t.nguyen.civ@us.navy.mil::68c06a9a-3469-453d-9cee-f44780289a20" providerId="AD" clId="Web-{06A92540-4AD9-4379-8773-21DD0F198D10}" dt="2023-03-23T16:19:18.622" v="12" actId="14100"/>
          <ac:picMkLst>
            <pc:docMk/>
            <pc:sldMk cId="185851968" sldId="290"/>
            <ac:picMk id="7" creationId="{B8A45EDF-D383-8827-07C9-9669FCCE4B7A}"/>
          </ac:picMkLst>
        </pc:picChg>
        <pc:picChg chg="mod">
          <ac:chgData name="Nguyen, Trucmy T CIV USN COMSC NORFOLK VA (USA)" userId="S::trucmy.t.nguyen.civ@us.navy.mil::68c06a9a-3469-453d-9cee-f44780289a20" providerId="AD" clId="Web-{06A92540-4AD9-4379-8773-21DD0F198D10}" dt="2023-03-23T16:45:10.480" v="105" actId="1076"/>
          <ac:picMkLst>
            <pc:docMk/>
            <pc:sldMk cId="185851968" sldId="290"/>
            <ac:picMk id="8" creationId="{52582CAA-FBB4-2DF2-2B67-EDE047B4FDED}"/>
          </ac:picMkLst>
        </pc:picChg>
        <pc:picChg chg="mod">
          <ac:chgData name="Nguyen, Trucmy T CIV USN COMSC NORFOLK VA (USA)" userId="S::trucmy.t.nguyen.civ@us.navy.mil::68c06a9a-3469-453d-9cee-f44780289a20" providerId="AD" clId="Web-{06A92540-4AD9-4379-8773-21DD0F198D10}" dt="2023-03-23T16:45:00.793" v="103" actId="1076"/>
          <ac:picMkLst>
            <pc:docMk/>
            <pc:sldMk cId="185851968" sldId="290"/>
            <ac:picMk id="9" creationId="{3B4BF8B7-A9C1-882F-F4FA-D8CEF5C644E5}"/>
          </ac:picMkLst>
        </pc:picChg>
      </pc:sldChg>
      <pc:sldChg chg="addSp delSp modSp modNotes">
        <pc:chgData name="Nguyen, Trucmy T CIV USN COMSC NORFOLK VA (USA)" userId="S::trucmy.t.nguyen.civ@us.navy.mil::68c06a9a-3469-453d-9cee-f44780289a20" providerId="AD" clId="Web-{06A92540-4AD9-4379-8773-21DD0F198D10}" dt="2023-03-23T17:33:04.725" v="846" actId="20577"/>
        <pc:sldMkLst>
          <pc:docMk/>
          <pc:sldMk cId="3622583424" sldId="291"/>
        </pc:sldMkLst>
        <pc:spChg chg="mod">
          <ac:chgData name="Nguyen, Trucmy T CIV USN COMSC NORFOLK VA (USA)" userId="S::trucmy.t.nguyen.civ@us.navy.mil::68c06a9a-3469-453d-9cee-f44780289a20" providerId="AD" clId="Web-{06A92540-4AD9-4379-8773-21DD0F198D10}" dt="2023-03-23T17:33:04.725" v="846" actId="20577"/>
          <ac:spMkLst>
            <pc:docMk/>
            <pc:sldMk cId="3622583424" sldId="291"/>
            <ac:spMk id="2" creationId="{9B7488AC-0A4A-5EFE-5F62-9F6412292DB1}"/>
          </ac:spMkLst>
        </pc:spChg>
        <pc:spChg chg="add mod">
          <ac:chgData name="Nguyen, Trucmy T CIV USN COMSC NORFOLK VA (USA)" userId="S::trucmy.t.nguyen.civ@us.navy.mil::68c06a9a-3469-453d-9cee-f44780289a20" providerId="AD" clId="Web-{06A92540-4AD9-4379-8773-21DD0F198D10}" dt="2023-03-23T17:00:41.108" v="197" actId="1076"/>
          <ac:spMkLst>
            <pc:docMk/>
            <pc:sldMk cId="3622583424" sldId="291"/>
            <ac:spMk id="10" creationId="{600AF011-776C-C46B-C1A6-A6D80C0BA782}"/>
          </ac:spMkLst>
        </pc:spChg>
        <pc:picChg chg="del mod">
          <ac:chgData name="Nguyen, Trucmy T CIV USN COMSC NORFOLK VA (USA)" userId="S::trucmy.t.nguyen.civ@us.navy.mil::68c06a9a-3469-453d-9cee-f44780289a20" providerId="AD" clId="Web-{06A92540-4AD9-4379-8773-21DD0F198D10}" dt="2023-03-23T17:09:38.197" v="493"/>
          <ac:picMkLst>
            <pc:docMk/>
            <pc:sldMk cId="3622583424" sldId="291"/>
            <ac:picMk id="3" creationId="{2B91D4FB-80AF-C45B-8D79-CB813F24D236}"/>
          </ac:picMkLst>
        </pc:picChg>
        <pc:picChg chg="mod">
          <ac:chgData name="Nguyen, Trucmy T CIV USN COMSC NORFOLK VA (USA)" userId="S::trucmy.t.nguyen.civ@us.navy.mil::68c06a9a-3469-453d-9cee-f44780289a20" providerId="AD" clId="Web-{06A92540-4AD9-4379-8773-21DD0F198D10}" dt="2023-03-23T17:21:59.461" v="633" actId="14100"/>
          <ac:picMkLst>
            <pc:docMk/>
            <pc:sldMk cId="3622583424" sldId="291"/>
            <ac:picMk id="5" creationId="{F6E49308-D3F7-27D7-383D-B23F2A68D281}"/>
          </ac:picMkLst>
        </pc:picChg>
        <pc:picChg chg="mod">
          <ac:chgData name="Nguyen, Trucmy T CIV USN COMSC NORFOLK VA (USA)" userId="S::trucmy.t.nguyen.civ@us.navy.mil::68c06a9a-3469-453d-9cee-f44780289a20" providerId="AD" clId="Web-{06A92540-4AD9-4379-8773-21DD0F198D10}" dt="2023-03-23T17:29:49.174" v="792" actId="1076"/>
          <ac:picMkLst>
            <pc:docMk/>
            <pc:sldMk cId="3622583424" sldId="291"/>
            <ac:picMk id="6" creationId="{760F0BE9-7AAB-D6C2-7DF1-70B2372BD4F1}"/>
          </ac:picMkLst>
        </pc:picChg>
        <pc:picChg chg="mod">
          <ac:chgData name="Nguyen, Trucmy T CIV USN COMSC NORFOLK VA (USA)" userId="S::trucmy.t.nguyen.civ@us.navy.mil::68c06a9a-3469-453d-9cee-f44780289a20" providerId="AD" clId="Web-{06A92540-4AD9-4379-8773-21DD0F198D10}" dt="2023-03-23T16:57:46.229" v="187" actId="1076"/>
          <ac:picMkLst>
            <pc:docMk/>
            <pc:sldMk cId="3622583424" sldId="291"/>
            <ac:picMk id="7" creationId="{70225BDF-6ED8-A48D-3FFE-F603C484329E}"/>
          </ac:picMkLst>
        </pc:picChg>
        <pc:picChg chg="mod">
          <ac:chgData name="Nguyen, Trucmy T CIV USN COMSC NORFOLK VA (USA)" userId="S::trucmy.t.nguyen.civ@us.navy.mil::68c06a9a-3469-453d-9cee-f44780289a20" providerId="AD" clId="Web-{06A92540-4AD9-4379-8773-21DD0F198D10}" dt="2023-03-23T17:21:43.664" v="630" actId="1076"/>
          <ac:picMkLst>
            <pc:docMk/>
            <pc:sldMk cId="3622583424" sldId="291"/>
            <ac:picMk id="8" creationId="{DBB83BE9-7F86-E13B-4899-9BE12C51E0F2}"/>
          </ac:picMkLst>
        </pc:picChg>
        <pc:picChg chg="mod">
          <ac:chgData name="Nguyen, Trucmy T CIV USN COMSC NORFOLK VA (USA)" userId="S::trucmy.t.nguyen.civ@us.navy.mil::68c06a9a-3469-453d-9cee-f44780289a20" providerId="AD" clId="Web-{06A92540-4AD9-4379-8773-21DD0F198D10}" dt="2023-03-23T16:57:25.182" v="185" actId="1076"/>
          <ac:picMkLst>
            <pc:docMk/>
            <pc:sldMk cId="3622583424" sldId="291"/>
            <ac:picMk id="12" creationId="{49C7D577-7B95-AC34-C362-4CDD99A5CB9E}"/>
          </ac:picMkLst>
        </pc:picChg>
        <pc:picChg chg="mod">
          <ac:chgData name="Nguyen, Trucmy T CIV USN COMSC NORFOLK VA (USA)" userId="S::trucmy.t.nguyen.civ@us.navy.mil::68c06a9a-3469-453d-9cee-f44780289a20" providerId="AD" clId="Web-{06A92540-4AD9-4379-8773-21DD0F198D10}" dt="2023-03-23T17:24:16.886" v="655" actId="1076"/>
          <ac:picMkLst>
            <pc:docMk/>
            <pc:sldMk cId="3622583424" sldId="291"/>
            <ac:picMk id="13" creationId="{55724D3A-5ACF-6AEA-C927-1352EC68FA38}"/>
          </ac:picMkLst>
        </pc:picChg>
        <pc:picChg chg="mod">
          <ac:chgData name="Nguyen, Trucmy T CIV USN COMSC NORFOLK VA (USA)" userId="S::trucmy.t.nguyen.civ@us.navy.mil::68c06a9a-3469-453d-9cee-f44780289a20" providerId="AD" clId="Web-{06A92540-4AD9-4379-8773-21DD0F198D10}" dt="2023-03-23T17:29:37.205" v="791" actId="1076"/>
          <ac:picMkLst>
            <pc:docMk/>
            <pc:sldMk cId="3622583424" sldId="291"/>
            <ac:picMk id="14" creationId="{51A5C852-8806-E89F-FF2A-AC4314AABF13}"/>
          </ac:picMkLst>
        </pc:picChg>
      </pc:sldChg>
      <pc:sldChg chg="addSp delSp modSp">
        <pc:chgData name="Nguyen, Trucmy T CIV USN COMSC NORFOLK VA (USA)" userId="S::trucmy.t.nguyen.civ@us.navy.mil::68c06a9a-3469-453d-9cee-f44780289a20" providerId="AD" clId="Web-{06A92540-4AD9-4379-8773-21DD0F198D10}" dt="2023-03-23T17:47:50.119" v="1008"/>
        <pc:sldMkLst>
          <pc:docMk/>
          <pc:sldMk cId="3191503985" sldId="292"/>
        </pc:sldMkLst>
        <pc:spChg chg="mod">
          <ac:chgData name="Nguyen, Trucmy T CIV USN COMSC NORFOLK VA (USA)" userId="S::trucmy.t.nguyen.civ@us.navy.mil::68c06a9a-3469-453d-9cee-f44780289a20" providerId="AD" clId="Web-{06A92540-4AD9-4379-8773-21DD0F198D10}" dt="2023-03-23T17:42:23.049" v="1005"/>
          <ac:spMkLst>
            <pc:docMk/>
            <pc:sldMk cId="3191503985" sldId="292"/>
            <ac:spMk id="2" creationId="{6553B5E2-7A9D-2FC2-94C0-084E07184015}"/>
          </ac:spMkLst>
        </pc:spChg>
        <pc:spChg chg="del">
          <ac:chgData name="Nguyen, Trucmy T CIV USN COMSC NORFOLK VA (USA)" userId="S::trucmy.t.nguyen.civ@us.navy.mil::68c06a9a-3469-453d-9cee-f44780289a20" providerId="AD" clId="Web-{06A92540-4AD9-4379-8773-21DD0F198D10}" dt="2023-03-23T17:41:52.408" v="1001"/>
          <ac:spMkLst>
            <pc:docMk/>
            <pc:sldMk cId="3191503985" sldId="292"/>
            <ac:spMk id="5" creationId="{B5AD0441-1602-A05C-3DEF-3CB77CEB83C1}"/>
          </ac:spMkLst>
        </pc:spChg>
        <pc:spChg chg="del">
          <ac:chgData name="Nguyen, Trucmy T CIV USN COMSC NORFOLK VA (USA)" userId="S::trucmy.t.nguyen.civ@us.navy.mil::68c06a9a-3469-453d-9cee-f44780289a20" providerId="AD" clId="Web-{06A92540-4AD9-4379-8773-21DD0F198D10}" dt="2023-03-23T17:47:42.322" v="1006"/>
          <ac:spMkLst>
            <pc:docMk/>
            <pc:sldMk cId="3191503985" sldId="292"/>
            <ac:spMk id="6" creationId="{4CB57C86-0412-B7B9-8307-A321BE21AD8A}"/>
          </ac:spMkLst>
        </pc:spChg>
        <pc:graphicFrameChg chg="add mod ord modGraphic">
          <ac:chgData name="Nguyen, Trucmy T CIV USN COMSC NORFOLK VA (USA)" userId="S::trucmy.t.nguyen.civ@us.navy.mil::68c06a9a-3469-453d-9cee-f44780289a20" providerId="AD" clId="Web-{06A92540-4AD9-4379-8773-21DD0F198D10}" dt="2023-03-23T17:47:50.119" v="1008"/>
          <ac:graphicFrameMkLst>
            <pc:docMk/>
            <pc:sldMk cId="3191503985" sldId="292"/>
            <ac:graphicFrameMk id="8" creationId="{91F083DC-2709-B564-B2B2-E7FB65442887}"/>
          </ac:graphicFrameMkLst>
        </pc:graphicFrameChg>
        <pc:picChg chg="add mod ord">
          <ac:chgData name="Nguyen, Trucmy T CIV USN COMSC NORFOLK VA (USA)" userId="S::trucmy.t.nguyen.civ@us.navy.mil::68c06a9a-3469-453d-9cee-f44780289a20" providerId="AD" clId="Web-{06A92540-4AD9-4379-8773-21DD0F198D10}" dt="2023-03-23T17:41:52.408" v="1001"/>
          <ac:picMkLst>
            <pc:docMk/>
            <pc:sldMk cId="3191503985" sldId="292"/>
            <ac:picMk id="3" creationId="{6BB41ABA-6095-BD29-92CD-27D56B78E671}"/>
          </ac:picMkLst>
        </pc:picChg>
        <pc:picChg chg="mod">
          <ac:chgData name="Nguyen, Trucmy T CIV USN COMSC NORFOLK VA (USA)" userId="S::trucmy.t.nguyen.civ@us.navy.mil::68c06a9a-3469-453d-9cee-f44780289a20" providerId="AD" clId="Web-{06A92540-4AD9-4379-8773-21DD0F198D10}" dt="2023-03-23T17:42:16.158" v="1004" actId="1076"/>
          <ac:picMkLst>
            <pc:docMk/>
            <pc:sldMk cId="3191503985" sldId="292"/>
            <ac:picMk id="7" creationId="{5EFE6316-6ED2-D06D-81C6-8502BF04B009}"/>
          </ac:picMkLst>
        </pc:picChg>
      </pc:sldChg>
      <pc:sldChg chg="addSp delSp modSp add mod replId setBg setClrOvrMap">
        <pc:chgData name="Nguyen, Trucmy T CIV USN COMSC NORFOLK VA (USA)" userId="S::trucmy.t.nguyen.civ@us.navy.mil::68c06a9a-3469-453d-9cee-f44780289a20" providerId="AD" clId="Web-{06A92540-4AD9-4379-8773-21DD0F198D10}" dt="2023-03-23T17:40:13.530" v="981"/>
        <pc:sldMkLst>
          <pc:docMk/>
          <pc:sldMk cId="2901800190" sldId="323"/>
        </pc:sldMkLst>
        <pc:spChg chg="mod">
          <ac:chgData name="Nguyen, Trucmy T CIV USN COMSC NORFOLK VA (USA)" userId="S::trucmy.t.nguyen.civ@us.navy.mil::68c06a9a-3469-453d-9cee-f44780289a20" providerId="AD" clId="Web-{06A92540-4AD9-4379-8773-21DD0F198D10}" dt="2023-03-23T17:40:13.530" v="981"/>
          <ac:spMkLst>
            <pc:docMk/>
            <pc:sldMk cId="2901800190" sldId="323"/>
            <ac:spMk id="2" creationId="{9B7488AC-0A4A-5EFE-5F62-9F6412292DB1}"/>
          </ac:spMkLst>
        </pc:spChg>
        <pc:spChg chg="mod ord">
          <ac:chgData name="Nguyen, Trucmy T CIV USN COMSC NORFOLK VA (USA)" userId="S::trucmy.t.nguyen.civ@us.navy.mil::68c06a9a-3469-453d-9cee-f44780289a20" providerId="AD" clId="Web-{06A92540-4AD9-4379-8773-21DD0F198D10}" dt="2023-03-23T17:40:13.530" v="981"/>
          <ac:spMkLst>
            <pc:docMk/>
            <pc:sldMk cId="2901800190" sldId="323"/>
            <ac:spMk id="4" creationId="{93A6B44B-A9A0-FE71-2D90-D307D3D7FBA2}"/>
          </ac:spMkLst>
        </pc:spChg>
        <pc:spChg chg="mod">
          <ac:chgData name="Nguyen, Trucmy T CIV USN COMSC NORFOLK VA (USA)" userId="S::trucmy.t.nguyen.civ@us.navy.mil::68c06a9a-3469-453d-9cee-f44780289a20" providerId="AD" clId="Web-{06A92540-4AD9-4379-8773-21DD0F198D10}" dt="2023-03-23T17:40:13.530" v="981"/>
          <ac:spMkLst>
            <pc:docMk/>
            <pc:sldMk cId="2901800190" sldId="323"/>
            <ac:spMk id="10" creationId="{600AF011-776C-C46B-C1A6-A6D80C0BA782}"/>
          </ac:spMkLst>
        </pc:spChg>
        <pc:spChg chg="add del">
          <ac:chgData name="Nguyen, Trucmy T CIV USN COMSC NORFOLK VA (USA)" userId="S::trucmy.t.nguyen.civ@us.navy.mil::68c06a9a-3469-453d-9cee-f44780289a20" providerId="AD" clId="Web-{06A92540-4AD9-4379-8773-21DD0F198D10}" dt="2023-03-23T17:40:13.530" v="981"/>
          <ac:spMkLst>
            <pc:docMk/>
            <pc:sldMk cId="2901800190" sldId="323"/>
            <ac:spMk id="19" creationId="{EBB6D9F6-3E47-45AD-8461-718A3C87E3E8}"/>
          </ac:spMkLst>
        </pc:spChg>
        <pc:spChg chg="add del">
          <ac:chgData name="Nguyen, Trucmy T CIV USN COMSC NORFOLK VA (USA)" userId="S::trucmy.t.nguyen.civ@us.navy.mil::68c06a9a-3469-453d-9cee-f44780289a20" providerId="AD" clId="Web-{06A92540-4AD9-4379-8773-21DD0F198D10}" dt="2023-03-23T17:40:13.530" v="981"/>
          <ac:spMkLst>
            <pc:docMk/>
            <pc:sldMk cId="2901800190" sldId="323"/>
            <ac:spMk id="21" creationId="{A3B16A00-A549-4B07-B8C2-4B3A966D9E26}"/>
          </ac:spMkLst>
        </pc:spChg>
        <pc:spChg chg="add del">
          <ac:chgData name="Nguyen, Trucmy T CIV USN COMSC NORFOLK VA (USA)" userId="S::trucmy.t.nguyen.civ@us.navy.mil::68c06a9a-3469-453d-9cee-f44780289a20" providerId="AD" clId="Web-{06A92540-4AD9-4379-8773-21DD0F198D10}" dt="2023-03-23T17:40:13.530" v="981"/>
          <ac:spMkLst>
            <pc:docMk/>
            <pc:sldMk cId="2901800190" sldId="323"/>
            <ac:spMk id="23" creationId="{33B86BAE-87B4-4192-ABB2-627FFC965AC7}"/>
          </ac:spMkLst>
        </pc:spChg>
        <pc:spChg chg="add del">
          <ac:chgData name="Nguyen, Trucmy T CIV USN COMSC NORFOLK VA (USA)" userId="S::trucmy.t.nguyen.civ@us.navy.mil::68c06a9a-3469-453d-9cee-f44780289a20" providerId="AD" clId="Web-{06A92540-4AD9-4379-8773-21DD0F198D10}" dt="2023-03-23T17:40:13.530" v="981"/>
          <ac:spMkLst>
            <pc:docMk/>
            <pc:sldMk cId="2901800190" sldId="323"/>
            <ac:spMk id="25" creationId="{22BB4F03-4463-45CC-89A7-8E03412EDDBF}"/>
          </ac:spMkLst>
        </pc:spChg>
        <pc:spChg chg="add del">
          <ac:chgData name="Nguyen, Trucmy T CIV USN COMSC NORFOLK VA (USA)" userId="S::trucmy.t.nguyen.civ@us.navy.mil::68c06a9a-3469-453d-9cee-f44780289a20" providerId="AD" clId="Web-{06A92540-4AD9-4379-8773-21DD0F198D10}" dt="2023-03-23T17:40:13.530" v="981"/>
          <ac:spMkLst>
            <pc:docMk/>
            <pc:sldMk cId="2901800190" sldId="323"/>
            <ac:spMk id="27" creationId="{80E1AEAE-1F52-4C29-925C-27738417E9F5}"/>
          </ac:spMkLst>
        </pc:spChg>
        <pc:picChg chg="mod ord">
          <ac:chgData name="Nguyen, Trucmy T CIV USN COMSC NORFOLK VA (USA)" userId="S::trucmy.t.nguyen.civ@us.navy.mil::68c06a9a-3469-453d-9cee-f44780289a20" providerId="AD" clId="Web-{06A92540-4AD9-4379-8773-21DD0F198D10}" dt="2023-03-23T17:40:13.530" v="981"/>
          <ac:picMkLst>
            <pc:docMk/>
            <pc:sldMk cId="2901800190" sldId="323"/>
            <ac:picMk id="3" creationId="{01E8BA47-F603-439B-A389-7C16B2BBE602}"/>
          </ac:picMkLst>
        </pc:picChg>
        <pc:picChg chg="del">
          <ac:chgData name="Nguyen, Trucmy T CIV USN COMSC NORFOLK VA (USA)" userId="S::trucmy.t.nguyen.civ@us.navy.mil::68c06a9a-3469-453d-9cee-f44780289a20" providerId="AD" clId="Web-{06A92540-4AD9-4379-8773-21DD0F198D10}" dt="2023-03-23T17:26:30.185" v="697"/>
          <ac:picMkLst>
            <pc:docMk/>
            <pc:sldMk cId="2901800190" sldId="323"/>
            <ac:picMk id="5" creationId="{F6E49308-D3F7-27D7-383D-B23F2A68D281}"/>
          </ac:picMkLst>
        </pc:picChg>
        <pc:picChg chg="del mod">
          <ac:chgData name="Nguyen, Trucmy T CIV USN COMSC NORFOLK VA (USA)" userId="S::trucmy.t.nguyen.civ@us.navy.mil::68c06a9a-3469-453d-9cee-f44780289a20" providerId="AD" clId="Web-{06A92540-4AD9-4379-8773-21DD0F198D10}" dt="2023-03-23T17:29:26.204" v="790"/>
          <ac:picMkLst>
            <pc:docMk/>
            <pc:sldMk cId="2901800190" sldId="323"/>
            <ac:picMk id="6" creationId="{760F0BE9-7AAB-D6C2-7DF1-70B2372BD4F1}"/>
          </ac:picMkLst>
        </pc:picChg>
        <pc:picChg chg="mod">
          <ac:chgData name="Nguyen, Trucmy T CIV USN COMSC NORFOLK VA (USA)" userId="S::trucmy.t.nguyen.civ@us.navy.mil::68c06a9a-3469-453d-9cee-f44780289a20" providerId="AD" clId="Web-{06A92540-4AD9-4379-8773-21DD0F198D10}" dt="2023-03-23T17:40:13.530" v="981"/>
          <ac:picMkLst>
            <pc:docMk/>
            <pc:sldMk cId="2901800190" sldId="323"/>
            <ac:picMk id="8" creationId="{DBB83BE9-7F86-E13B-4899-9BE12C51E0F2}"/>
          </ac:picMkLst>
        </pc:picChg>
        <pc:picChg chg="mod">
          <ac:chgData name="Nguyen, Trucmy T CIV USN COMSC NORFOLK VA (USA)" userId="S::trucmy.t.nguyen.civ@us.navy.mil::68c06a9a-3469-453d-9cee-f44780289a20" providerId="AD" clId="Web-{06A92540-4AD9-4379-8773-21DD0F198D10}" dt="2023-03-23T17:35:28.899" v="957" actId="1076"/>
          <ac:picMkLst>
            <pc:docMk/>
            <pc:sldMk cId="2901800190" sldId="323"/>
            <ac:picMk id="9" creationId="{4CEF98E8-EBE4-93D6-9274-B333E62D2F53}"/>
          </ac:picMkLst>
        </pc:picChg>
        <pc:picChg chg="add del mod">
          <ac:chgData name="Nguyen, Trucmy T CIV USN COMSC NORFOLK VA (USA)" userId="S::trucmy.t.nguyen.civ@us.navy.mil::68c06a9a-3469-453d-9cee-f44780289a20" providerId="AD" clId="Web-{06A92540-4AD9-4379-8773-21DD0F198D10}" dt="2023-03-23T17:38:47.247" v="979"/>
          <ac:picMkLst>
            <pc:docMk/>
            <pc:sldMk cId="2901800190" sldId="323"/>
            <ac:picMk id="11" creationId="{8135243B-F784-6B5A-3AFC-479B059F5842}"/>
          </ac:picMkLst>
        </pc:picChg>
        <pc:picChg chg="mod ord">
          <ac:chgData name="Nguyen, Trucmy T CIV USN COMSC NORFOLK VA (USA)" userId="S::trucmy.t.nguyen.civ@us.navy.mil::68c06a9a-3469-453d-9cee-f44780289a20" providerId="AD" clId="Web-{06A92540-4AD9-4379-8773-21DD0F198D10}" dt="2023-03-23T17:40:13.530" v="981"/>
          <ac:picMkLst>
            <pc:docMk/>
            <pc:sldMk cId="2901800190" sldId="323"/>
            <ac:picMk id="12" creationId="{49C7D577-7B95-AC34-C362-4CDD99A5CB9E}"/>
          </ac:picMkLst>
        </pc:picChg>
        <pc:picChg chg="mod ord">
          <ac:chgData name="Nguyen, Trucmy T CIV USN COMSC NORFOLK VA (USA)" userId="S::trucmy.t.nguyen.civ@us.navy.mil::68c06a9a-3469-453d-9cee-f44780289a20" providerId="AD" clId="Web-{06A92540-4AD9-4379-8773-21DD0F198D10}" dt="2023-03-23T17:40:13.530" v="981"/>
          <ac:picMkLst>
            <pc:docMk/>
            <pc:sldMk cId="2901800190" sldId="323"/>
            <ac:picMk id="13" creationId="{55724D3A-5ACF-6AEA-C927-1352EC68FA38}"/>
          </ac:picMkLst>
        </pc:picChg>
        <pc:picChg chg="mod">
          <ac:chgData name="Nguyen, Trucmy T CIV USN COMSC NORFOLK VA (USA)" userId="S::trucmy.t.nguyen.civ@us.navy.mil::68c06a9a-3469-453d-9cee-f44780289a20" providerId="AD" clId="Web-{06A92540-4AD9-4379-8773-21DD0F198D10}" dt="2023-03-23T17:29:59.174" v="793" actId="1076"/>
          <ac:picMkLst>
            <pc:docMk/>
            <pc:sldMk cId="2901800190" sldId="323"/>
            <ac:picMk id="14" creationId="{51A5C852-8806-E89F-FF2A-AC4314AABF13}"/>
          </ac:picMkLst>
        </pc:picChg>
      </pc:sldChg>
    </pc:docChg>
  </pc:docChgLst>
  <pc:docChgLst>
    <pc:chgData name="Becht, Jennifer M CIV USN COMSC NORFOLK VA (USA)" userId="S::jennifer.m.becht.civ@us.navy.mil::ed1e1550-ce43-46be-bcfd-5bbd48aa559b" providerId="AD" clId="Web-{CA0DB054-EAB2-4B58-ADBB-FFB3C71EB20E}"/>
    <pc:docChg chg="modSld">
      <pc:chgData name="Becht, Jennifer M CIV USN COMSC NORFOLK VA (USA)" userId="S::jennifer.m.becht.civ@us.navy.mil::ed1e1550-ce43-46be-bcfd-5bbd48aa559b" providerId="AD" clId="Web-{CA0DB054-EAB2-4B58-ADBB-FFB3C71EB20E}" dt="2023-04-06T15:07:21.507" v="1" actId="1076"/>
      <pc:docMkLst>
        <pc:docMk/>
      </pc:docMkLst>
      <pc:sldChg chg="modSp">
        <pc:chgData name="Becht, Jennifer M CIV USN COMSC NORFOLK VA (USA)" userId="S::jennifer.m.becht.civ@us.navy.mil::ed1e1550-ce43-46be-bcfd-5bbd48aa559b" providerId="AD" clId="Web-{CA0DB054-EAB2-4B58-ADBB-FFB3C71EB20E}" dt="2023-04-06T15:07:21.507" v="1" actId="1076"/>
        <pc:sldMkLst>
          <pc:docMk/>
          <pc:sldMk cId="3191503985" sldId="292"/>
        </pc:sldMkLst>
        <pc:picChg chg="mod">
          <ac:chgData name="Becht, Jennifer M CIV USN COMSC NORFOLK VA (USA)" userId="S::jennifer.m.becht.civ@us.navy.mil::ed1e1550-ce43-46be-bcfd-5bbd48aa559b" providerId="AD" clId="Web-{CA0DB054-EAB2-4B58-ADBB-FFB3C71EB20E}" dt="2023-04-06T15:07:21.507" v="1" actId="1076"/>
          <ac:picMkLst>
            <pc:docMk/>
            <pc:sldMk cId="3191503985" sldId="292"/>
            <ac:picMk id="19" creationId="{3CE23E5C-1A52-7B8D-14C2-93F80EC34680}"/>
          </ac:picMkLst>
        </pc:picChg>
      </pc:sldChg>
    </pc:docChg>
  </pc:docChgLst>
  <pc:docChgLst>
    <pc:chgData name="Nguyen, Trucmy T CIV USN COMSC NORFOLK VA (USA)" userId="S::trucmy.t.nguyen.civ@us.navy.mil::68c06a9a-3469-453d-9cee-f44780289a20" providerId="AD" clId="Web-{34E1E6F8-7A96-42DA-A739-10B4CD2355CA}"/>
    <pc:docChg chg="addSld delSld modSld">
      <pc:chgData name="Nguyen, Trucmy T CIV USN COMSC NORFOLK VA (USA)" userId="S::trucmy.t.nguyen.civ@us.navy.mil::68c06a9a-3469-453d-9cee-f44780289a20" providerId="AD" clId="Web-{34E1E6F8-7A96-42DA-A739-10B4CD2355CA}" dt="2023-03-24T13:19:00.199" v="93"/>
      <pc:docMkLst>
        <pc:docMk/>
      </pc:docMkLst>
      <pc:sldChg chg="modNotes">
        <pc:chgData name="Nguyen, Trucmy T CIV USN COMSC NORFOLK VA (USA)" userId="S::trucmy.t.nguyen.civ@us.navy.mil::68c06a9a-3469-453d-9cee-f44780289a20" providerId="AD" clId="Web-{34E1E6F8-7A96-42DA-A739-10B4CD2355CA}" dt="2023-03-24T13:19:00.199" v="93"/>
        <pc:sldMkLst>
          <pc:docMk/>
          <pc:sldMk cId="2662887098" sldId="289"/>
        </pc:sldMkLst>
      </pc:sldChg>
      <pc:sldChg chg="delSp modSp">
        <pc:chgData name="Nguyen, Trucmy T CIV USN COMSC NORFOLK VA (USA)" userId="S::trucmy.t.nguyen.civ@us.navy.mil::68c06a9a-3469-453d-9cee-f44780289a20" providerId="AD" clId="Web-{34E1E6F8-7A96-42DA-A739-10B4CD2355CA}" dt="2023-03-24T13:15:45.003" v="91"/>
        <pc:sldMkLst>
          <pc:docMk/>
          <pc:sldMk cId="185851968" sldId="290"/>
        </pc:sldMkLst>
        <pc:picChg chg="del">
          <ac:chgData name="Nguyen, Trucmy T CIV USN COMSC NORFOLK VA (USA)" userId="S::trucmy.t.nguyen.civ@us.navy.mil::68c06a9a-3469-453d-9cee-f44780289a20" providerId="AD" clId="Web-{34E1E6F8-7A96-42DA-A739-10B4CD2355CA}" dt="2023-03-24T13:15:45.003" v="91"/>
          <ac:picMkLst>
            <pc:docMk/>
            <pc:sldMk cId="185851968" sldId="290"/>
            <ac:picMk id="10" creationId="{A90E5B9F-8465-59F7-75E6-31217967487D}"/>
          </ac:picMkLst>
        </pc:picChg>
        <pc:picChg chg="mod">
          <ac:chgData name="Nguyen, Trucmy T CIV USN COMSC NORFOLK VA (USA)" userId="S::trucmy.t.nguyen.civ@us.navy.mil::68c06a9a-3469-453d-9cee-f44780289a20" providerId="AD" clId="Web-{34E1E6F8-7A96-42DA-A739-10B4CD2355CA}" dt="2023-03-24T13:14:41.547" v="71" actId="1076"/>
          <ac:picMkLst>
            <pc:docMk/>
            <pc:sldMk cId="185851968" sldId="290"/>
            <ac:picMk id="11" creationId="{01E6945D-1801-FB4F-2783-000FBF209F02}"/>
          </ac:picMkLst>
        </pc:picChg>
      </pc:sldChg>
      <pc:sldChg chg="del">
        <pc:chgData name="Nguyen, Trucmy T CIV USN COMSC NORFOLK VA (USA)" userId="S::trucmy.t.nguyen.civ@us.navy.mil::68c06a9a-3469-453d-9cee-f44780289a20" providerId="AD" clId="Web-{34E1E6F8-7A96-42DA-A739-10B4CD2355CA}" dt="2023-03-24T13:02:18.516" v="27"/>
        <pc:sldMkLst>
          <pc:docMk/>
          <pc:sldMk cId="3622583424" sldId="291"/>
        </pc:sldMkLst>
      </pc:sldChg>
      <pc:sldChg chg="addSp delSp modSp">
        <pc:chgData name="Nguyen, Trucmy T CIV USN COMSC NORFOLK VA (USA)" userId="S::trucmy.t.nguyen.civ@us.navy.mil::68c06a9a-3469-453d-9cee-f44780289a20" providerId="AD" clId="Web-{34E1E6F8-7A96-42DA-A739-10B4CD2355CA}" dt="2023-03-24T13:10:11.802" v="34" actId="1076"/>
        <pc:sldMkLst>
          <pc:docMk/>
          <pc:sldMk cId="3191503985" sldId="292"/>
        </pc:sldMkLst>
        <pc:spChg chg="add mod">
          <ac:chgData name="Nguyen, Trucmy T CIV USN COMSC NORFOLK VA (USA)" userId="S::trucmy.t.nguyen.civ@us.navy.mil::68c06a9a-3469-453d-9cee-f44780289a20" providerId="AD" clId="Web-{34E1E6F8-7A96-42DA-A739-10B4CD2355CA}" dt="2023-03-24T13:10:11.802" v="34" actId="1076"/>
          <ac:spMkLst>
            <pc:docMk/>
            <pc:sldMk cId="3191503985" sldId="292"/>
            <ac:spMk id="6" creationId="{00BC9113-3BDF-C809-525C-8AF5E0EF04C4}"/>
          </ac:spMkLst>
        </pc:spChg>
        <pc:picChg chg="del mod">
          <ac:chgData name="Nguyen, Trucmy T CIV USN COMSC NORFOLK VA (USA)" userId="S::trucmy.t.nguyen.civ@us.navy.mil::68c06a9a-3469-453d-9cee-f44780289a20" providerId="AD" clId="Web-{34E1E6F8-7A96-42DA-A739-10B4CD2355CA}" dt="2023-03-24T13:09:47.988" v="31"/>
          <ac:picMkLst>
            <pc:docMk/>
            <pc:sldMk cId="3191503985" sldId="292"/>
            <ac:picMk id="3" creationId="{6BB41ABA-6095-BD29-92CD-27D56B78E671}"/>
          </ac:picMkLst>
        </pc:picChg>
      </pc:sldChg>
      <pc:sldChg chg="addSp delSp modSp modNotes">
        <pc:chgData name="Nguyen, Trucmy T CIV USN COMSC NORFOLK VA (USA)" userId="S::trucmy.t.nguyen.civ@us.navy.mil::68c06a9a-3469-453d-9cee-f44780289a20" providerId="AD" clId="Web-{34E1E6F8-7A96-42DA-A739-10B4CD2355CA}" dt="2023-03-24T13:13:48.983" v="63"/>
        <pc:sldMkLst>
          <pc:docMk/>
          <pc:sldMk cId="2901800190" sldId="323"/>
        </pc:sldMkLst>
        <pc:spChg chg="mod">
          <ac:chgData name="Nguyen, Trucmy T CIV USN COMSC NORFOLK VA (USA)" userId="S::trucmy.t.nguyen.civ@us.navy.mil::68c06a9a-3469-453d-9cee-f44780289a20" providerId="AD" clId="Web-{34E1E6F8-7A96-42DA-A739-10B4CD2355CA}" dt="2023-03-24T13:00:25.214" v="26" actId="20577"/>
          <ac:spMkLst>
            <pc:docMk/>
            <pc:sldMk cId="2901800190" sldId="323"/>
            <ac:spMk id="4" creationId="{93A6B44B-A9A0-FE71-2D90-D307D3D7FBA2}"/>
          </ac:spMkLst>
        </pc:spChg>
        <pc:spChg chg="add mod">
          <ac:chgData name="Nguyen, Trucmy T CIV USN COMSC NORFOLK VA (USA)" userId="S::trucmy.t.nguyen.civ@us.navy.mil::68c06a9a-3469-453d-9cee-f44780289a20" providerId="AD" clId="Web-{34E1E6F8-7A96-42DA-A739-10B4CD2355CA}" dt="2023-03-24T13:10:56.616" v="36"/>
          <ac:spMkLst>
            <pc:docMk/>
            <pc:sldMk cId="2901800190" sldId="323"/>
            <ac:spMk id="6" creationId="{29224202-6146-4B6D-53FA-2C770FE0733B}"/>
          </ac:spMkLst>
        </pc:spChg>
        <pc:spChg chg="del mod">
          <ac:chgData name="Nguyen, Trucmy T CIV USN COMSC NORFOLK VA (USA)" userId="S::trucmy.t.nguyen.civ@us.navy.mil::68c06a9a-3469-453d-9cee-f44780289a20" providerId="AD" clId="Web-{34E1E6F8-7A96-42DA-A739-10B4CD2355CA}" dt="2023-03-24T13:11:49.884" v="42"/>
          <ac:spMkLst>
            <pc:docMk/>
            <pc:sldMk cId="2901800190" sldId="323"/>
            <ac:spMk id="10" creationId="{600AF011-776C-C46B-C1A6-A6D80C0BA782}"/>
          </ac:spMkLst>
        </pc:spChg>
        <pc:picChg chg="del">
          <ac:chgData name="Nguyen, Trucmy T CIV USN COMSC NORFOLK VA (USA)" userId="S::trucmy.t.nguyen.civ@us.navy.mil::68c06a9a-3469-453d-9cee-f44780289a20" providerId="AD" clId="Web-{34E1E6F8-7A96-42DA-A739-10B4CD2355CA}" dt="2023-03-24T13:10:56.616" v="36"/>
          <ac:picMkLst>
            <pc:docMk/>
            <pc:sldMk cId="2901800190" sldId="323"/>
            <ac:picMk id="9" creationId="{4CEF98E8-EBE4-93D6-9274-B333E62D2F53}"/>
          </ac:picMkLst>
        </pc:picChg>
        <pc:picChg chg="del">
          <ac:chgData name="Nguyen, Trucmy T CIV USN COMSC NORFOLK VA (USA)" userId="S::trucmy.t.nguyen.civ@us.navy.mil::68c06a9a-3469-453d-9cee-f44780289a20" providerId="AD" clId="Web-{34E1E6F8-7A96-42DA-A739-10B4CD2355CA}" dt="2023-03-24T13:10:53.757" v="35"/>
          <ac:picMkLst>
            <pc:docMk/>
            <pc:sldMk cId="2901800190" sldId="323"/>
            <ac:picMk id="14" creationId="{51A5C852-8806-E89F-FF2A-AC4314AABF13}"/>
          </ac:picMkLst>
        </pc:picChg>
      </pc:sldChg>
      <pc:sldChg chg="modNotes">
        <pc:chgData name="Nguyen, Trucmy T CIV USN COMSC NORFOLK VA (USA)" userId="S::trucmy.t.nguyen.civ@us.navy.mil::68c06a9a-3469-453d-9cee-f44780289a20" providerId="AD" clId="Web-{34E1E6F8-7A96-42DA-A739-10B4CD2355CA}" dt="2023-03-24T13:13:55.577" v="66"/>
        <pc:sldMkLst>
          <pc:docMk/>
          <pc:sldMk cId="1775290236" sldId="324"/>
        </pc:sldMkLst>
      </pc:sldChg>
      <pc:sldChg chg="addSp delSp modSp new">
        <pc:chgData name="Nguyen, Trucmy T CIV USN COMSC NORFOLK VA (USA)" userId="S::trucmy.t.nguyen.civ@us.navy.mil::68c06a9a-3469-453d-9cee-f44780289a20" providerId="AD" clId="Web-{34E1E6F8-7A96-42DA-A739-10B4CD2355CA}" dt="2023-03-24T13:15:32.206" v="90"/>
        <pc:sldMkLst>
          <pc:docMk/>
          <pc:sldMk cId="2264796037" sldId="325"/>
        </pc:sldMkLst>
        <pc:spChg chg="del">
          <ac:chgData name="Nguyen, Trucmy T CIV USN COMSC NORFOLK VA (USA)" userId="S::trucmy.t.nguyen.civ@us.navy.mil::68c06a9a-3469-453d-9cee-f44780289a20" providerId="AD" clId="Web-{34E1E6F8-7A96-42DA-A739-10B4CD2355CA}" dt="2023-03-24T13:15:32.206" v="90"/>
          <ac:spMkLst>
            <pc:docMk/>
            <pc:sldMk cId="2264796037" sldId="325"/>
            <ac:spMk id="3" creationId="{423066E6-3FE2-E3D2-C1E2-313E90FF20DC}"/>
          </ac:spMkLst>
        </pc:spChg>
        <pc:spChg chg="mod">
          <ac:chgData name="Nguyen, Trucmy T CIV USN COMSC NORFOLK VA (USA)" userId="S::trucmy.t.nguyen.civ@us.navy.mil::68c06a9a-3469-453d-9cee-f44780289a20" providerId="AD" clId="Web-{34E1E6F8-7A96-42DA-A739-10B4CD2355CA}" dt="2023-03-24T13:15:26.643" v="89" actId="20577"/>
          <ac:spMkLst>
            <pc:docMk/>
            <pc:sldMk cId="2264796037" sldId="325"/>
            <ac:spMk id="4" creationId="{31262B2A-865D-5303-918B-5046057807A0}"/>
          </ac:spMkLst>
        </pc:spChg>
        <pc:picChg chg="add mod">
          <ac:chgData name="Nguyen, Trucmy T CIV USN COMSC NORFOLK VA (USA)" userId="S::trucmy.t.nguyen.civ@us.navy.mil::68c06a9a-3469-453d-9cee-f44780289a20" providerId="AD" clId="Web-{34E1E6F8-7A96-42DA-A739-10B4CD2355CA}" dt="2023-03-24T13:15:17.611" v="79" actId="14100"/>
          <ac:picMkLst>
            <pc:docMk/>
            <pc:sldMk cId="2264796037" sldId="325"/>
            <ac:picMk id="8" creationId="{2FE500AE-C278-4D21-18FA-531294F3E002}"/>
          </ac:picMkLst>
        </pc:picChg>
      </pc:sldChg>
    </pc:docChg>
  </pc:docChgLst>
  <pc:docChgLst>
    <pc:chgData name="Scott, Nickolas L CIV USN COMSC NORFOLK VA (USA)" userId="S::nickolas.l.scott.civ@us.navy.mil::3b78d67f-9855-485d-b802-6b74dc66e0ac" providerId="AD" clId="Web-{55788832-E7B7-9561-3881-EE2C6BD57D53}"/>
    <pc:docChg chg="addSld modSld">
      <pc:chgData name="Scott, Nickolas L CIV USN COMSC NORFOLK VA (USA)" userId="S::nickolas.l.scott.civ@us.navy.mil::3b78d67f-9855-485d-b802-6b74dc66e0ac" providerId="AD" clId="Web-{55788832-E7B7-9561-3881-EE2C6BD57D53}" dt="2023-03-21T18:47:27.552" v="515" actId="20577"/>
      <pc:docMkLst>
        <pc:docMk/>
      </pc:docMkLst>
      <pc:sldChg chg="modSp">
        <pc:chgData name="Scott, Nickolas L CIV USN COMSC NORFOLK VA (USA)" userId="S::nickolas.l.scott.civ@us.navy.mil::3b78d67f-9855-485d-b802-6b74dc66e0ac" providerId="AD" clId="Web-{55788832-E7B7-9561-3881-EE2C6BD57D53}" dt="2023-03-21T18:47:27.552" v="515" actId="20577"/>
        <pc:sldMkLst>
          <pc:docMk/>
          <pc:sldMk cId="1735705684" sldId="295"/>
        </pc:sldMkLst>
        <pc:spChg chg="mod">
          <ac:chgData name="Scott, Nickolas L CIV USN COMSC NORFOLK VA (USA)" userId="S::nickolas.l.scott.civ@us.navy.mil::3b78d67f-9855-485d-b802-6b74dc66e0ac" providerId="AD" clId="Web-{55788832-E7B7-9561-3881-EE2C6BD57D53}" dt="2023-03-21T18:47:27.552" v="515" actId="20577"/>
          <ac:spMkLst>
            <pc:docMk/>
            <pc:sldMk cId="1735705684" sldId="295"/>
            <ac:spMk id="2" creationId="{E65D5520-2188-E69F-B1FC-707C4CAE6A75}"/>
          </ac:spMkLst>
        </pc:spChg>
        <pc:spChg chg="mod">
          <ac:chgData name="Scott, Nickolas L CIV USN COMSC NORFOLK VA (USA)" userId="S::nickolas.l.scott.civ@us.navy.mil::3b78d67f-9855-485d-b802-6b74dc66e0ac" providerId="AD" clId="Web-{55788832-E7B7-9561-3881-EE2C6BD57D53}" dt="2023-03-21T18:41:00.863" v="354" actId="20577"/>
          <ac:spMkLst>
            <pc:docMk/>
            <pc:sldMk cId="1735705684" sldId="295"/>
            <ac:spMk id="4" creationId="{E0AA48FD-041B-77A1-48E1-D38F03848EC3}"/>
          </ac:spMkLst>
        </pc:spChg>
      </pc:sldChg>
      <pc:sldChg chg="addSp delSp modSp">
        <pc:chgData name="Scott, Nickolas L CIV USN COMSC NORFOLK VA (USA)" userId="S::nickolas.l.scott.civ@us.navy.mil::3b78d67f-9855-485d-b802-6b74dc66e0ac" providerId="AD" clId="Web-{55788832-E7B7-9561-3881-EE2C6BD57D53}" dt="2023-03-21T18:34:27.690" v="56"/>
        <pc:sldMkLst>
          <pc:docMk/>
          <pc:sldMk cId="4277850849" sldId="299"/>
        </pc:sldMkLst>
        <pc:spChg chg="add del mod">
          <ac:chgData name="Scott, Nickolas L CIV USN COMSC NORFOLK VA (USA)" userId="S::nickolas.l.scott.civ@us.navy.mil::3b78d67f-9855-485d-b802-6b74dc66e0ac" providerId="AD" clId="Web-{55788832-E7B7-9561-3881-EE2C6BD57D53}" dt="2023-03-21T15:43:14.746" v="14"/>
          <ac:spMkLst>
            <pc:docMk/>
            <pc:sldMk cId="4277850849" sldId="299"/>
            <ac:spMk id="2" creationId="{0BCA4F0E-E10B-1D27-77DC-D384880E3A48}"/>
          </ac:spMkLst>
        </pc:spChg>
        <pc:spChg chg="add del">
          <ac:chgData name="Scott, Nickolas L CIV USN COMSC NORFOLK VA (USA)" userId="S::nickolas.l.scott.civ@us.navy.mil::3b78d67f-9855-485d-b802-6b74dc66e0ac" providerId="AD" clId="Web-{55788832-E7B7-9561-3881-EE2C6BD57D53}" dt="2023-03-21T15:42:05.134" v="12"/>
          <ac:spMkLst>
            <pc:docMk/>
            <pc:sldMk cId="4277850849" sldId="299"/>
            <ac:spMk id="3" creationId="{1CE9A933-E2E4-30E2-AEBE-CFB061D18ED4}"/>
          </ac:spMkLst>
        </pc:spChg>
        <pc:spChg chg="add del mod">
          <ac:chgData name="Scott, Nickolas L CIV USN COMSC NORFOLK VA (USA)" userId="S::nickolas.l.scott.civ@us.navy.mil::3b78d67f-9855-485d-b802-6b74dc66e0ac" providerId="AD" clId="Web-{55788832-E7B7-9561-3881-EE2C6BD57D53}" dt="2023-03-21T18:32:21.294" v="45"/>
          <ac:spMkLst>
            <pc:docMk/>
            <pc:sldMk cId="4277850849" sldId="299"/>
            <ac:spMk id="3" creationId="{BD7BF2D5-19E8-7BC6-0BF1-353AF58F0682}"/>
          </ac:spMkLst>
        </pc:spChg>
        <pc:spChg chg="mod">
          <ac:chgData name="Scott, Nickolas L CIV USN COMSC NORFOLK VA (USA)" userId="S::nickolas.l.scott.civ@us.navy.mil::3b78d67f-9855-485d-b802-6b74dc66e0ac" providerId="AD" clId="Web-{55788832-E7B7-9561-3881-EE2C6BD57D53}" dt="2023-03-21T15:48:15.728" v="43" actId="20577"/>
          <ac:spMkLst>
            <pc:docMk/>
            <pc:sldMk cId="4277850849" sldId="299"/>
            <ac:spMk id="4" creationId="{16F9830D-7509-787C-B656-D5D5BD192638}"/>
          </ac:spMkLst>
        </pc:spChg>
        <pc:spChg chg="del">
          <ac:chgData name="Scott, Nickolas L CIV USN COMSC NORFOLK VA (USA)" userId="S::nickolas.l.scott.civ@us.navy.mil::3b78d67f-9855-485d-b802-6b74dc66e0ac" providerId="AD" clId="Web-{55788832-E7B7-9561-3881-EE2C6BD57D53}" dt="2023-03-21T18:33:09.609" v="47"/>
          <ac:spMkLst>
            <pc:docMk/>
            <pc:sldMk cId="4277850849" sldId="299"/>
            <ac:spMk id="6" creationId="{566C88B4-68B4-EC1D-B90A-1F3AE13F8A71}"/>
          </ac:spMkLst>
        </pc:spChg>
        <pc:spChg chg="add del mod">
          <ac:chgData name="Scott, Nickolas L CIV USN COMSC NORFOLK VA (USA)" userId="S::nickolas.l.scott.civ@us.navy.mil::3b78d67f-9855-485d-b802-6b74dc66e0ac" providerId="AD" clId="Web-{55788832-E7B7-9561-3881-EE2C6BD57D53}" dt="2023-03-21T15:45:30.174" v="16"/>
          <ac:spMkLst>
            <pc:docMk/>
            <pc:sldMk cId="4277850849" sldId="299"/>
            <ac:spMk id="10" creationId="{1CDE6B8E-06ED-709A-A2F0-803354ABE31D}"/>
          </ac:spMkLst>
        </pc:spChg>
        <pc:spChg chg="add mod">
          <ac:chgData name="Scott, Nickolas L CIV USN COMSC NORFOLK VA (USA)" userId="S::nickolas.l.scott.civ@us.navy.mil::3b78d67f-9855-485d-b802-6b74dc66e0ac" providerId="AD" clId="Web-{55788832-E7B7-9561-3881-EE2C6BD57D53}" dt="2023-03-21T18:34:27.690" v="56"/>
          <ac:spMkLst>
            <pc:docMk/>
            <pc:sldMk cId="4277850849" sldId="299"/>
            <ac:spMk id="11" creationId="{F84DED62-6996-FD2E-D1AB-0CFC169339DC}"/>
          </ac:spMkLst>
        </pc:spChg>
        <pc:picChg chg="add mod ord">
          <ac:chgData name="Scott, Nickolas L CIV USN COMSC NORFOLK VA (USA)" userId="S::nickolas.l.scott.civ@us.navy.mil::3b78d67f-9855-485d-b802-6b74dc66e0ac" providerId="AD" clId="Web-{55788832-E7B7-9561-3881-EE2C6BD57D53}" dt="2023-03-21T18:32:31.826" v="46" actId="14100"/>
          <ac:picMkLst>
            <pc:docMk/>
            <pc:sldMk cId="4277850849" sldId="299"/>
            <ac:picMk id="5" creationId="{E6BBED9B-DC1E-70EC-F968-77648B9AB626}"/>
          </ac:picMkLst>
        </pc:picChg>
        <pc:picChg chg="add mod ord">
          <ac:chgData name="Scott, Nickolas L CIV USN COMSC NORFOLK VA (USA)" userId="S::nickolas.l.scott.civ@us.navy.mil::3b78d67f-9855-485d-b802-6b74dc66e0ac" providerId="AD" clId="Web-{55788832-E7B7-9561-3881-EE2C6BD57D53}" dt="2023-03-21T18:33:09.609" v="47"/>
          <ac:picMkLst>
            <pc:docMk/>
            <pc:sldMk cId="4277850849" sldId="299"/>
            <ac:picMk id="7" creationId="{0CE23C5F-3B96-668F-1870-9B8BED4873B5}"/>
          </ac:picMkLst>
        </pc:picChg>
        <pc:picChg chg="add del mod ord">
          <ac:chgData name="Scott, Nickolas L CIV USN COMSC NORFOLK VA (USA)" userId="S::nickolas.l.scott.civ@us.navy.mil::3b78d67f-9855-485d-b802-6b74dc66e0ac" providerId="AD" clId="Web-{55788832-E7B7-9561-3881-EE2C6BD57D53}" dt="2023-03-21T15:42:05.134" v="12"/>
          <ac:picMkLst>
            <pc:docMk/>
            <pc:sldMk cId="4277850849" sldId="299"/>
            <ac:picMk id="7" creationId="{5F54351B-2B13-2D7B-CE98-2A874061FD69}"/>
          </ac:picMkLst>
        </pc:picChg>
        <pc:picChg chg="add del mod">
          <ac:chgData name="Scott, Nickolas L CIV USN COMSC NORFOLK VA (USA)" userId="S::nickolas.l.scott.civ@us.navy.mil::3b78d67f-9855-485d-b802-6b74dc66e0ac" providerId="AD" clId="Web-{55788832-E7B7-9561-3881-EE2C6BD57D53}" dt="2023-03-21T18:33:44.470" v="51"/>
          <ac:picMkLst>
            <pc:docMk/>
            <pc:sldMk cId="4277850849" sldId="299"/>
            <ac:picMk id="8" creationId="{B72E5798-F935-F73E-1A43-A0C73118DB88}"/>
          </ac:picMkLst>
        </pc:picChg>
        <pc:picChg chg="add del mod ord">
          <ac:chgData name="Scott, Nickolas L CIV USN COMSC NORFOLK VA (USA)" userId="S::nickolas.l.scott.civ@us.navy.mil::3b78d67f-9855-485d-b802-6b74dc66e0ac" providerId="AD" clId="Web-{55788832-E7B7-9561-3881-EE2C6BD57D53}" dt="2023-03-21T15:44:25.530" v="15"/>
          <ac:picMkLst>
            <pc:docMk/>
            <pc:sldMk cId="4277850849" sldId="299"/>
            <ac:picMk id="8" creationId="{E04E4ED0-0B26-A24E-2E46-804AB46EF2AD}"/>
          </ac:picMkLst>
        </pc:picChg>
        <pc:picChg chg="add del mod">
          <ac:chgData name="Scott, Nickolas L CIV USN COMSC NORFOLK VA (USA)" userId="S::nickolas.l.scott.civ@us.navy.mil::3b78d67f-9855-485d-b802-6b74dc66e0ac" providerId="AD" clId="Web-{55788832-E7B7-9561-3881-EE2C6BD57D53}" dt="2023-03-21T18:34:23.096" v="55"/>
          <ac:picMkLst>
            <pc:docMk/>
            <pc:sldMk cId="4277850849" sldId="299"/>
            <ac:picMk id="9" creationId="{2B0E135E-6EFB-BF3B-BEF5-CC5A47212745}"/>
          </ac:picMkLst>
        </pc:picChg>
        <pc:picChg chg="add mod ord">
          <ac:chgData name="Scott, Nickolas L CIV USN COMSC NORFOLK VA (USA)" userId="S::nickolas.l.scott.civ@us.navy.mil::3b78d67f-9855-485d-b802-6b74dc66e0ac" providerId="AD" clId="Web-{55788832-E7B7-9561-3881-EE2C6BD57D53}" dt="2023-03-21T15:45:30.174" v="16"/>
          <ac:picMkLst>
            <pc:docMk/>
            <pc:sldMk cId="4277850849" sldId="299"/>
            <ac:picMk id="11" creationId="{12B687B3-E527-FD33-37EF-30391A1C12F4}"/>
          </ac:picMkLst>
        </pc:picChg>
        <pc:picChg chg="del">
          <ac:chgData name="Scott, Nickolas L CIV USN COMSC NORFOLK VA (USA)" userId="S::nickolas.l.scott.civ@us.navy.mil::3b78d67f-9855-485d-b802-6b74dc66e0ac" providerId="AD" clId="Web-{55788832-E7B7-9561-3881-EE2C6BD57D53}" dt="2023-03-21T18:34:27.690" v="56"/>
          <ac:picMkLst>
            <pc:docMk/>
            <pc:sldMk cId="4277850849" sldId="299"/>
            <ac:picMk id="13" creationId="{87FAC168-CED3-F9C2-DB89-873DD24256A1}"/>
          </ac:picMkLst>
        </pc:picChg>
        <pc:picChg chg="del">
          <ac:chgData name="Scott, Nickolas L CIV USN COMSC NORFOLK VA (USA)" userId="S::nickolas.l.scott.civ@us.navy.mil::3b78d67f-9855-485d-b802-6b74dc66e0ac" providerId="AD" clId="Web-{55788832-E7B7-9561-3881-EE2C6BD57D53}" dt="2023-03-21T18:30:55.759" v="44"/>
          <ac:picMkLst>
            <pc:docMk/>
            <pc:sldMk cId="4277850849" sldId="299"/>
            <ac:picMk id="14" creationId="{9CAA82DB-94C2-DC48-F661-6290B4D43798}"/>
          </ac:picMkLst>
        </pc:picChg>
      </pc:sldChg>
      <pc:sldChg chg="add replId">
        <pc:chgData name="Scott, Nickolas L CIV USN COMSC NORFOLK VA (USA)" userId="S::nickolas.l.scott.civ@us.navy.mil::3b78d67f-9855-485d-b802-6b74dc66e0ac" providerId="AD" clId="Web-{55788832-E7B7-9561-3881-EE2C6BD57D53}" dt="2023-03-21T15:41:31.398" v="0"/>
        <pc:sldMkLst>
          <pc:docMk/>
          <pc:sldMk cId="2917357812" sldId="301"/>
        </pc:sldMkLst>
      </pc:sldChg>
    </pc:docChg>
  </pc:docChgLst>
  <pc:docChgLst>
    <pc:chgData name="Becht, Jennifer M CIV USN COMSC NORFOLK VA (USA)" userId="S::jennifer.m.becht.civ@us.navy.mil::ed1e1550-ce43-46be-bcfd-5bbd48aa559b" providerId="AD" clId="Web-{FC41C741-F70F-4CC8-BA6B-B2478F1F07F9}"/>
    <pc:docChg chg="modSld">
      <pc:chgData name="Becht, Jennifer M CIV USN COMSC NORFOLK VA (USA)" userId="S::jennifer.m.becht.civ@us.navy.mil::ed1e1550-ce43-46be-bcfd-5bbd48aa559b" providerId="AD" clId="Web-{FC41C741-F70F-4CC8-BA6B-B2478F1F07F9}" dt="2023-04-14T15:45:55.889" v="30" actId="20577"/>
      <pc:docMkLst>
        <pc:docMk/>
      </pc:docMkLst>
      <pc:sldChg chg="addCm">
        <pc:chgData name="Becht, Jennifer M CIV USN COMSC NORFOLK VA (USA)" userId="S::jennifer.m.becht.civ@us.navy.mil::ed1e1550-ce43-46be-bcfd-5bbd48aa559b" providerId="AD" clId="Web-{FC41C741-F70F-4CC8-BA6B-B2478F1F07F9}" dt="2023-04-14T15:42:59.428" v="1"/>
        <pc:sldMkLst>
          <pc:docMk/>
          <pc:sldMk cId="2901800190" sldId="323"/>
        </pc:sldMkLst>
      </pc:sldChg>
      <pc:sldChg chg="addCm">
        <pc:chgData name="Becht, Jennifer M CIV USN COMSC NORFOLK VA (USA)" userId="S::jennifer.m.becht.civ@us.navy.mil::ed1e1550-ce43-46be-bcfd-5bbd48aa559b" providerId="AD" clId="Web-{FC41C741-F70F-4CC8-BA6B-B2478F1F07F9}" dt="2023-04-14T15:41:50.956" v="0"/>
        <pc:sldMkLst>
          <pc:docMk/>
          <pc:sldMk cId="1775290236" sldId="324"/>
        </pc:sldMkLst>
      </pc:sldChg>
      <pc:sldChg chg="modSp">
        <pc:chgData name="Becht, Jennifer M CIV USN COMSC NORFOLK VA (USA)" userId="S::jennifer.m.becht.civ@us.navy.mil::ed1e1550-ce43-46be-bcfd-5bbd48aa559b" providerId="AD" clId="Web-{FC41C741-F70F-4CC8-BA6B-B2478F1F07F9}" dt="2023-04-14T15:44:46.214" v="4" actId="1076"/>
        <pc:sldMkLst>
          <pc:docMk/>
          <pc:sldMk cId="1579816818" sldId="342"/>
        </pc:sldMkLst>
        <pc:graphicFrameChg chg="mod modGraphic">
          <ac:chgData name="Becht, Jennifer M CIV USN COMSC NORFOLK VA (USA)" userId="S::jennifer.m.becht.civ@us.navy.mil::ed1e1550-ce43-46be-bcfd-5bbd48aa559b" providerId="AD" clId="Web-{FC41C741-F70F-4CC8-BA6B-B2478F1F07F9}" dt="2023-04-14T15:44:46.214" v="4" actId="1076"/>
          <ac:graphicFrameMkLst>
            <pc:docMk/>
            <pc:sldMk cId="1579816818" sldId="342"/>
            <ac:graphicFrameMk id="3" creationId="{DB876852-D403-5B45-780A-5F38B5B20923}"/>
          </ac:graphicFrameMkLst>
        </pc:graphicFrameChg>
      </pc:sldChg>
      <pc:sldChg chg="modSp">
        <pc:chgData name="Becht, Jennifer M CIV USN COMSC NORFOLK VA (USA)" userId="S::jennifer.m.becht.civ@us.navy.mil::ed1e1550-ce43-46be-bcfd-5bbd48aa559b" providerId="AD" clId="Web-{FC41C741-F70F-4CC8-BA6B-B2478F1F07F9}" dt="2023-04-14T15:45:55.889" v="30" actId="20577"/>
        <pc:sldMkLst>
          <pc:docMk/>
          <pc:sldMk cId="730297047" sldId="344"/>
        </pc:sldMkLst>
        <pc:spChg chg="mod">
          <ac:chgData name="Becht, Jennifer M CIV USN COMSC NORFOLK VA (USA)" userId="S::jennifer.m.becht.civ@us.navy.mil::ed1e1550-ce43-46be-bcfd-5bbd48aa559b" providerId="AD" clId="Web-{FC41C741-F70F-4CC8-BA6B-B2478F1F07F9}" dt="2023-04-14T15:45:55.889" v="30" actId="20577"/>
          <ac:spMkLst>
            <pc:docMk/>
            <pc:sldMk cId="730297047" sldId="344"/>
            <ac:spMk id="19" creationId="{B428A18F-959D-A613-6C21-8A14D9D4169C}"/>
          </ac:spMkLst>
        </pc:spChg>
      </pc:sldChg>
    </pc:docChg>
  </pc:docChgLst>
  <pc:docChgLst>
    <pc:chgData name="Becht, Jennifer M CIV USN COMSC NORFOLK VA (USA)" userId="S::jennifer.m.becht.civ@us.navy.mil::ed1e1550-ce43-46be-bcfd-5bbd48aa559b" providerId="AD" clId="Web-{8014F7CD-AEC2-4BC1-B7A3-DFE6939F4056}"/>
    <pc:docChg chg="modSld">
      <pc:chgData name="Becht, Jennifer M CIV USN COMSC NORFOLK VA (USA)" userId="S::jennifer.m.becht.civ@us.navy.mil::ed1e1550-ce43-46be-bcfd-5bbd48aa559b" providerId="AD" clId="Web-{8014F7CD-AEC2-4BC1-B7A3-DFE6939F4056}" dt="2023-03-30T17:48:40.353" v="0" actId="20577"/>
      <pc:docMkLst>
        <pc:docMk/>
      </pc:docMkLst>
      <pc:sldChg chg="modSp">
        <pc:chgData name="Becht, Jennifer M CIV USN COMSC NORFOLK VA (USA)" userId="S::jennifer.m.becht.civ@us.navy.mil::ed1e1550-ce43-46be-bcfd-5bbd48aa559b" providerId="AD" clId="Web-{8014F7CD-AEC2-4BC1-B7A3-DFE6939F4056}" dt="2023-03-30T17:48:40.353" v="0" actId="20577"/>
        <pc:sldMkLst>
          <pc:docMk/>
          <pc:sldMk cId="185851968" sldId="290"/>
        </pc:sldMkLst>
        <pc:spChg chg="mod">
          <ac:chgData name="Becht, Jennifer M CIV USN COMSC NORFOLK VA (USA)" userId="S::jennifer.m.becht.civ@us.navy.mil::ed1e1550-ce43-46be-bcfd-5bbd48aa559b" providerId="AD" clId="Web-{8014F7CD-AEC2-4BC1-B7A3-DFE6939F4056}" dt="2023-03-30T17:48:40.353" v="0" actId="20577"/>
          <ac:spMkLst>
            <pc:docMk/>
            <pc:sldMk cId="185851968" sldId="290"/>
            <ac:spMk id="4" creationId="{65631AA8-F3D4-CE4E-B2E7-53FFFF693E44}"/>
          </ac:spMkLst>
        </pc:spChg>
      </pc:sldChg>
    </pc:docChg>
  </pc:docChgLst>
  <pc:docChgLst>
    <pc:chgData name="Garrison, Richard CIV USN COMSC FAR EAST (USA)" userId="S::richard.garrison26.civ@us.navy.mil::49dafab5-1580-4cb4-8a88-551b0999fa3f" providerId="AD" clId="Web-{E5F35F62-D2CB-67AF-8834-EA7D8C0B93B7}"/>
    <pc:docChg chg="modSld">
      <pc:chgData name="Garrison, Richard CIV USN COMSC FAR EAST (USA)" userId="S::richard.garrison26.civ@us.navy.mil::49dafab5-1580-4cb4-8a88-551b0999fa3f" providerId="AD" clId="Web-{E5F35F62-D2CB-67AF-8834-EA7D8C0B93B7}" dt="2023-11-30T06:03:50.550" v="6" actId="14100"/>
      <pc:docMkLst>
        <pc:docMk/>
      </pc:docMkLst>
      <pc:sldChg chg="addSp delSp modSp">
        <pc:chgData name="Garrison, Richard CIV USN COMSC FAR EAST (USA)" userId="S::richard.garrison26.civ@us.navy.mil::49dafab5-1580-4cb4-8a88-551b0999fa3f" providerId="AD" clId="Web-{E5F35F62-D2CB-67AF-8834-EA7D8C0B93B7}" dt="2023-11-30T06:03:50.550" v="6" actId="14100"/>
        <pc:sldMkLst>
          <pc:docMk/>
          <pc:sldMk cId="1011662727" sldId="357"/>
        </pc:sldMkLst>
        <pc:picChg chg="add mod">
          <ac:chgData name="Garrison, Richard CIV USN COMSC FAR EAST (USA)" userId="S::richard.garrison26.civ@us.navy.mil::49dafab5-1580-4cb4-8a88-551b0999fa3f" providerId="AD" clId="Web-{E5F35F62-D2CB-67AF-8834-EA7D8C0B93B7}" dt="2023-11-30T06:03:50.550" v="6" actId="14100"/>
          <ac:picMkLst>
            <pc:docMk/>
            <pc:sldMk cId="1011662727" sldId="357"/>
            <ac:picMk id="2" creationId="{87C22271-DD45-A743-9299-DACA0DC7A713}"/>
          </ac:picMkLst>
        </pc:picChg>
        <pc:picChg chg="del">
          <ac:chgData name="Garrison, Richard CIV USN COMSC FAR EAST (USA)" userId="S::richard.garrison26.civ@us.navy.mil::49dafab5-1580-4cb4-8a88-551b0999fa3f" providerId="AD" clId="Web-{E5F35F62-D2CB-67AF-8834-EA7D8C0B93B7}" dt="2023-11-30T06:02:43.064" v="0"/>
          <ac:picMkLst>
            <pc:docMk/>
            <pc:sldMk cId="1011662727" sldId="357"/>
            <ac:picMk id="7" creationId="{00000000-0000-0000-0000-000000000000}"/>
          </ac:picMkLst>
        </pc:picChg>
      </pc:sldChg>
    </pc:docChg>
  </pc:docChgLst>
  <pc:docChgLst>
    <pc:chgData name="Scott, Nickolas L CIV USN COMSC NORFOLK VA (USA)" userId="S::nickolas.l.scott.civ@us.navy.mil::3b78d67f-9855-485d-b802-6b74dc66e0ac" providerId="AD" clId="Web-{5526BB95-8D38-4748-8A78-58F293B287D4}"/>
    <pc:docChg chg="addSld modSld sldOrd">
      <pc:chgData name="Scott, Nickolas L CIV USN COMSC NORFOLK VA (USA)" userId="S::nickolas.l.scott.civ@us.navy.mil::3b78d67f-9855-485d-b802-6b74dc66e0ac" providerId="AD" clId="Web-{5526BB95-8D38-4748-8A78-58F293B287D4}" dt="2023-04-14T13:33:14.088" v="108" actId="20577"/>
      <pc:docMkLst>
        <pc:docMk/>
      </pc:docMkLst>
      <pc:sldChg chg="modSp add ord replId">
        <pc:chgData name="Scott, Nickolas L CIV USN COMSC NORFOLK VA (USA)" userId="S::nickolas.l.scott.civ@us.navy.mil::3b78d67f-9855-485d-b802-6b74dc66e0ac" providerId="AD" clId="Web-{5526BB95-8D38-4748-8A78-58F293B287D4}" dt="2023-04-14T13:33:14.088" v="108" actId="20577"/>
        <pc:sldMkLst>
          <pc:docMk/>
          <pc:sldMk cId="1579816818" sldId="342"/>
        </pc:sldMkLst>
        <pc:spChg chg="mod">
          <ac:chgData name="Scott, Nickolas L CIV USN COMSC NORFOLK VA (USA)" userId="S::nickolas.l.scott.civ@us.navy.mil::3b78d67f-9855-485d-b802-6b74dc66e0ac" providerId="AD" clId="Web-{5526BB95-8D38-4748-8A78-58F293B287D4}" dt="2023-04-14T13:33:14.088" v="108" actId="20577"/>
          <ac:spMkLst>
            <pc:docMk/>
            <pc:sldMk cId="1579816818" sldId="342"/>
            <ac:spMk id="2" creationId="{E65D5520-2188-E69F-B1FC-707C4CAE6A75}"/>
          </ac:spMkLst>
        </pc:spChg>
        <pc:spChg chg="mod">
          <ac:chgData name="Scott, Nickolas L CIV USN COMSC NORFOLK VA (USA)" userId="S::nickolas.l.scott.civ@us.navy.mil::3b78d67f-9855-485d-b802-6b74dc66e0ac" providerId="AD" clId="Web-{5526BB95-8D38-4748-8A78-58F293B287D4}" dt="2023-04-14T13:30:13.173" v="26" actId="20577"/>
          <ac:spMkLst>
            <pc:docMk/>
            <pc:sldMk cId="1579816818" sldId="342"/>
            <ac:spMk id="4" creationId="{E0AA48FD-041B-77A1-48E1-D38F03848EC3}"/>
          </ac:spMkLst>
        </pc:spChg>
      </pc:sldChg>
    </pc:docChg>
  </pc:docChgLst>
  <pc:docChgLst>
    <pc:chgData name="Becht, Jennifer M CIV USN COMSC NORFOLK VA (USA)" userId="S::jennifer.m.becht.civ@us.navy.mil::ed1e1550-ce43-46be-bcfd-5bbd48aa559b" providerId="AD" clId="Web-{28F5D18C-CB99-4916-B6BD-8F9944BC16E9}"/>
    <pc:docChg chg="modSld">
      <pc:chgData name="Becht, Jennifer M CIV USN COMSC NORFOLK VA (USA)" userId="S::jennifer.m.becht.civ@us.navy.mil::ed1e1550-ce43-46be-bcfd-5bbd48aa559b" providerId="AD" clId="Web-{28F5D18C-CB99-4916-B6BD-8F9944BC16E9}" dt="2023-03-27T15:22:26.674" v="5" actId="1076"/>
      <pc:docMkLst>
        <pc:docMk/>
      </pc:docMkLst>
      <pc:sldChg chg="addSp delSp modSp">
        <pc:chgData name="Becht, Jennifer M CIV USN COMSC NORFOLK VA (USA)" userId="S::jennifer.m.becht.civ@us.navy.mil::ed1e1550-ce43-46be-bcfd-5bbd48aa559b" providerId="AD" clId="Web-{28F5D18C-CB99-4916-B6BD-8F9944BC16E9}" dt="2023-03-27T15:22:26.674" v="5" actId="1076"/>
        <pc:sldMkLst>
          <pc:docMk/>
          <pc:sldMk cId="2767534352" sldId="333"/>
        </pc:sldMkLst>
        <pc:spChg chg="del">
          <ac:chgData name="Becht, Jennifer M CIV USN COMSC NORFOLK VA (USA)" userId="S::jennifer.m.becht.civ@us.navy.mil::ed1e1550-ce43-46be-bcfd-5bbd48aa559b" providerId="AD" clId="Web-{28F5D18C-CB99-4916-B6BD-8F9944BC16E9}" dt="2023-03-27T15:22:12.486" v="0"/>
          <ac:spMkLst>
            <pc:docMk/>
            <pc:sldMk cId="2767534352" sldId="333"/>
            <ac:spMk id="2" creationId="{22B99BF5-8BC5-D87D-0F14-DE96FA8BE42D}"/>
          </ac:spMkLst>
        </pc:spChg>
        <pc:spChg chg="del">
          <ac:chgData name="Becht, Jennifer M CIV USN COMSC NORFOLK VA (USA)" userId="S::jennifer.m.becht.civ@us.navy.mil::ed1e1550-ce43-46be-bcfd-5bbd48aa559b" providerId="AD" clId="Web-{28F5D18C-CB99-4916-B6BD-8F9944BC16E9}" dt="2023-03-27T15:22:15.080" v="1"/>
          <ac:spMkLst>
            <pc:docMk/>
            <pc:sldMk cId="2767534352" sldId="333"/>
            <ac:spMk id="3" creationId="{17065C8D-C09C-C52F-0EEB-2B871EE9BEB6}"/>
          </ac:spMkLst>
        </pc:spChg>
        <pc:picChg chg="add mod ord">
          <ac:chgData name="Becht, Jennifer M CIV USN COMSC NORFOLK VA (USA)" userId="S::jennifer.m.becht.civ@us.navy.mil::ed1e1550-ce43-46be-bcfd-5bbd48aa559b" providerId="AD" clId="Web-{28F5D18C-CB99-4916-B6BD-8F9944BC16E9}" dt="2023-03-27T15:22:26.674" v="5" actId="1076"/>
          <ac:picMkLst>
            <pc:docMk/>
            <pc:sldMk cId="2767534352" sldId="333"/>
            <ac:picMk id="7" creationId="{35A7EC19-9108-0DCC-B666-7EA84A1A6333}"/>
          </ac:picMkLst>
        </pc:picChg>
      </pc:sldChg>
    </pc:docChg>
  </pc:docChgLst>
  <pc:docChgLst>
    <pc:chgData name="Winfree, Alexandra D CIV USN COMSC NORFOLK VA (USA)" userId="S::alexandra.d.winfree.civ@us.navy.mil::095d1b9f-1495-483c-b7c3-5cc364f4ce8f" providerId="AD" clId="Web-{D7E31969-A609-4CC2-AF31-50E3180F4288}"/>
    <pc:docChg chg="modSld">
      <pc:chgData name="Winfree, Alexandra D CIV USN COMSC NORFOLK VA (USA)" userId="S::alexandra.d.winfree.civ@us.navy.mil::095d1b9f-1495-483c-b7c3-5cc364f4ce8f" providerId="AD" clId="Web-{D7E31969-A609-4CC2-AF31-50E3180F4288}" dt="2023-04-17T16:30:58.541" v="546" actId="20577"/>
      <pc:docMkLst>
        <pc:docMk/>
      </pc:docMkLst>
      <pc:sldChg chg="modSp modNotes">
        <pc:chgData name="Winfree, Alexandra D CIV USN COMSC NORFOLK VA (USA)" userId="S::alexandra.d.winfree.civ@us.navy.mil::095d1b9f-1495-483c-b7c3-5cc364f4ce8f" providerId="AD" clId="Web-{D7E31969-A609-4CC2-AF31-50E3180F4288}" dt="2023-04-17T16:29:48.725" v="527" actId="20577"/>
        <pc:sldMkLst>
          <pc:docMk/>
          <pc:sldMk cId="4088690394" sldId="293"/>
        </pc:sldMkLst>
        <pc:spChg chg="mod">
          <ac:chgData name="Winfree, Alexandra D CIV USN COMSC NORFOLK VA (USA)" userId="S::alexandra.d.winfree.civ@us.navy.mil::095d1b9f-1495-483c-b7c3-5cc364f4ce8f" providerId="AD" clId="Web-{D7E31969-A609-4CC2-AF31-50E3180F4288}" dt="2023-04-17T16:29:48.725" v="527" actId="20577"/>
          <ac:spMkLst>
            <pc:docMk/>
            <pc:sldMk cId="4088690394" sldId="293"/>
            <ac:spMk id="2" creationId="{52C9E1CB-7681-C94E-AA5B-DCC951143400}"/>
          </ac:spMkLst>
        </pc:spChg>
      </pc:sldChg>
      <pc:sldChg chg="modSp">
        <pc:chgData name="Winfree, Alexandra D CIV USN COMSC NORFOLK VA (USA)" userId="S::alexandra.d.winfree.civ@us.navy.mil::095d1b9f-1495-483c-b7c3-5cc364f4ce8f" providerId="AD" clId="Web-{D7E31969-A609-4CC2-AF31-50E3180F4288}" dt="2023-04-17T16:30:58.541" v="546" actId="20577"/>
        <pc:sldMkLst>
          <pc:docMk/>
          <pc:sldMk cId="957163755" sldId="314"/>
        </pc:sldMkLst>
        <pc:spChg chg="mod">
          <ac:chgData name="Winfree, Alexandra D CIV USN COMSC NORFOLK VA (USA)" userId="S::alexandra.d.winfree.civ@us.navy.mil::095d1b9f-1495-483c-b7c3-5cc364f4ce8f" providerId="AD" clId="Web-{D7E31969-A609-4CC2-AF31-50E3180F4288}" dt="2023-04-17T16:30:58.541" v="546" actId="20577"/>
          <ac:spMkLst>
            <pc:docMk/>
            <pc:sldMk cId="957163755" sldId="314"/>
            <ac:spMk id="2" creationId="{52C9E1CB-7681-C94E-AA5B-DCC951143400}"/>
          </ac:spMkLst>
        </pc:spChg>
      </pc:sldChg>
      <pc:sldChg chg="modSp modCm modNotes">
        <pc:chgData name="Winfree, Alexandra D CIV USN COMSC NORFOLK VA (USA)" userId="S::alexandra.d.winfree.civ@us.navy.mil::095d1b9f-1495-483c-b7c3-5cc364f4ce8f" providerId="AD" clId="Web-{D7E31969-A609-4CC2-AF31-50E3180F4288}" dt="2023-04-17T16:15:14.827" v="203" actId="20577"/>
        <pc:sldMkLst>
          <pc:docMk/>
          <pc:sldMk cId="3590547637" sldId="345"/>
        </pc:sldMkLst>
        <pc:spChg chg="mod">
          <ac:chgData name="Winfree, Alexandra D CIV USN COMSC NORFOLK VA (USA)" userId="S::alexandra.d.winfree.civ@us.navy.mil::095d1b9f-1495-483c-b7c3-5cc364f4ce8f" providerId="AD" clId="Web-{D7E31969-A609-4CC2-AF31-50E3180F4288}" dt="2023-04-17T16:15:14.827" v="203" actId="20577"/>
          <ac:spMkLst>
            <pc:docMk/>
            <pc:sldMk cId="3590547637" sldId="345"/>
            <ac:spMk id="7" creationId="{D6825992-2397-C647-FCF4-4A1B462BF473}"/>
          </ac:spMkLst>
        </pc:spChg>
      </pc:sldChg>
      <pc:sldChg chg="modSp modNotes">
        <pc:chgData name="Winfree, Alexandra D CIV USN COMSC NORFOLK VA (USA)" userId="S::alexandra.d.winfree.civ@us.navy.mil::095d1b9f-1495-483c-b7c3-5cc364f4ce8f" providerId="AD" clId="Web-{D7E31969-A609-4CC2-AF31-50E3180F4288}" dt="2023-04-17T16:17:44.742" v="249" actId="20577"/>
        <pc:sldMkLst>
          <pc:docMk/>
          <pc:sldMk cId="3977342771" sldId="346"/>
        </pc:sldMkLst>
        <pc:spChg chg="mod">
          <ac:chgData name="Winfree, Alexandra D CIV USN COMSC NORFOLK VA (USA)" userId="S::alexandra.d.winfree.civ@us.navy.mil::095d1b9f-1495-483c-b7c3-5cc364f4ce8f" providerId="AD" clId="Web-{D7E31969-A609-4CC2-AF31-50E3180F4288}" dt="2023-04-17T16:17:44.742" v="249" actId="20577"/>
          <ac:spMkLst>
            <pc:docMk/>
            <pc:sldMk cId="3977342771" sldId="346"/>
            <ac:spMk id="7" creationId="{D6825992-2397-C647-FCF4-4A1B462BF473}"/>
          </ac:spMkLst>
        </pc:spChg>
      </pc:sldChg>
      <pc:sldChg chg="modSp modNotes">
        <pc:chgData name="Winfree, Alexandra D CIV USN COMSC NORFOLK VA (USA)" userId="S::alexandra.d.winfree.civ@us.navy.mil::095d1b9f-1495-483c-b7c3-5cc364f4ce8f" providerId="AD" clId="Web-{D7E31969-A609-4CC2-AF31-50E3180F4288}" dt="2023-04-17T16:26:28.357" v="487" actId="20577"/>
        <pc:sldMkLst>
          <pc:docMk/>
          <pc:sldMk cId="4150290150" sldId="347"/>
        </pc:sldMkLst>
        <pc:spChg chg="mod">
          <ac:chgData name="Winfree, Alexandra D CIV USN COMSC NORFOLK VA (USA)" userId="S::alexandra.d.winfree.civ@us.navy.mil::095d1b9f-1495-483c-b7c3-5cc364f4ce8f" providerId="AD" clId="Web-{D7E31969-A609-4CC2-AF31-50E3180F4288}" dt="2023-04-17T16:26:28.357" v="487" actId="20577"/>
          <ac:spMkLst>
            <pc:docMk/>
            <pc:sldMk cId="4150290150" sldId="347"/>
            <ac:spMk id="7" creationId="{D6825992-2397-C647-FCF4-4A1B462BF473}"/>
          </ac:spMkLst>
        </pc:spChg>
      </pc:sldChg>
    </pc:docChg>
  </pc:docChgLst>
  <pc:docChgLst>
    <pc:chgData name="Garrison, Richard CIV USN COMSC FAR EAST (USA)" userId="S::richard.garrison26.civ@us.navy.mil::49dafab5-1580-4cb4-8a88-551b0999fa3f" providerId="AD" clId="Web-{DBDB35B4-EED8-EA7B-7A31-AEBDC239CB14}"/>
    <pc:docChg chg="modSld">
      <pc:chgData name="Garrison, Richard CIV USN COMSC FAR EAST (USA)" userId="S::richard.garrison26.civ@us.navy.mil::49dafab5-1580-4cb4-8a88-551b0999fa3f" providerId="AD" clId="Web-{DBDB35B4-EED8-EA7B-7A31-AEBDC239CB14}" dt="2023-12-02T02:12:15.309" v="21" actId="20577"/>
      <pc:docMkLst>
        <pc:docMk/>
      </pc:docMkLst>
      <pc:sldChg chg="modSp">
        <pc:chgData name="Garrison, Richard CIV USN COMSC FAR EAST (USA)" userId="S::richard.garrison26.civ@us.navy.mil::49dafab5-1580-4cb4-8a88-551b0999fa3f" providerId="AD" clId="Web-{DBDB35B4-EED8-EA7B-7A31-AEBDC239CB14}" dt="2023-12-02T02:12:15.309" v="21" actId="20577"/>
        <pc:sldMkLst>
          <pc:docMk/>
          <pc:sldMk cId="1614514634" sldId="298"/>
        </pc:sldMkLst>
        <pc:spChg chg="mod">
          <ac:chgData name="Garrison, Richard CIV USN COMSC FAR EAST (USA)" userId="S::richard.garrison26.civ@us.navy.mil::49dafab5-1580-4cb4-8a88-551b0999fa3f" providerId="AD" clId="Web-{DBDB35B4-EED8-EA7B-7A31-AEBDC239CB14}" dt="2023-12-02T02:12:15.309" v="21" actId="20577"/>
          <ac:spMkLst>
            <pc:docMk/>
            <pc:sldMk cId="1614514634" sldId="298"/>
            <ac:spMk id="2" creationId="{374210B7-6430-92BA-EFB0-2EF6E4A37184}"/>
          </ac:spMkLst>
        </pc:spChg>
      </pc:sldChg>
    </pc:docChg>
  </pc:docChgLst>
  <pc:docChgLst>
    <pc:chgData name="Wojeck, Steffen James CIV USN COMSC NORFOLK VA (USA)" userId="S::steffen.j.wojeck.civ@us.navy.mil::c0e08b15-ce11-48a8-a0b9-6da419ca5f32" providerId="AD" clId="Web-{21DD8EF4-259C-4779-8B1F-461BA32DA6AB}"/>
    <pc:docChg chg="addSld delSld modSld">
      <pc:chgData name="Wojeck, Steffen James CIV USN COMSC NORFOLK VA (USA)" userId="S::steffen.j.wojeck.civ@us.navy.mil::c0e08b15-ce11-48a8-a0b9-6da419ca5f32" providerId="AD" clId="Web-{21DD8EF4-259C-4779-8B1F-461BA32DA6AB}" dt="2023-03-23T14:07:59.799" v="890" actId="1076"/>
      <pc:docMkLst>
        <pc:docMk/>
      </pc:docMkLst>
      <pc:sldChg chg="addSp delSp modSp">
        <pc:chgData name="Wojeck, Steffen James CIV USN COMSC NORFOLK VA (USA)" userId="S::steffen.j.wojeck.civ@us.navy.mil::c0e08b15-ce11-48a8-a0b9-6da419ca5f32" providerId="AD" clId="Web-{21DD8EF4-259C-4779-8B1F-461BA32DA6AB}" dt="2023-03-23T13:42:21.631" v="864" actId="20577"/>
        <pc:sldMkLst>
          <pc:docMk/>
          <pc:sldMk cId="185851968" sldId="290"/>
        </pc:sldMkLst>
        <pc:spChg chg="mod">
          <ac:chgData name="Wojeck, Steffen James CIV USN COMSC NORFOLK VA (USA)" userId="S::steffen.j.wojeck.civ@us.navy.mil::c0e08b15-ce11-48a8-a0b9-6da419ca5f32" providerId="AD" clId="Web-{21DD8EF4-259C-4779-8B1F-461BA32DA6AB}" dt="2023-03-23T13:36:52.234" v="818" actId="1076"/>
          <ac:spMkLst>
            <pc:docMk/>
            <pc:sldMk cId="185851968" sldId="290"/>
            <ac:spMk id="2" creationId="{8EE97386-EA02-3A41-912E-B685F22059BA}"/>
          </ac:spMkLst>
        </pc:spChg>
        <pc:spChg chg="add del mod">
          <ac:chgData name="Wojeck, Steffen James CIV USN COMSC NORFOLK VA (USA)" userId="S::steffen.j.wojeck.civ@us.navy.mil::c0e08b15-ce11-48a8-a0b9-6da419ca5f32" providerId="AD" clId="Web-{21DD8EF4-259C-4779-8B1F-461BA32DA6AB}" dt="2023-03-23T13:38:40.564" v="837"/>
          <ac:spMkLst>
            <pc:docMk/>
            <pc:sldMk cId="185851968" sldId="290"/>
            <ac:spMk id="3" creationId="{60F7A036-2E27-B9A7-5634-7220F80F1C7C}"/>
          </ac:spMkLst>
        </pc:spChg>
        <pc:spChg chg="add mod ord">
          <ac:chgData name="Wojeck, Steffen James CIV USN COMSC NORFOLK VA (USA)" userId="S::steffen.j.wojeck.civ@us.navy.mil::c0e08b15-ce11-48a8-a0b9-6da419ca5f32" providerId="AD" clId="Web-{21DD8EF4-259C-4779-8B1F-461BA32DA6AB}" dt="2023-03-23T13:42:21.631" v="864" actId="20577"/>
          <ac:spMkLst>
            <pc:docMk/>
            <pc:sldMk cId="185851968" sldId="290"/>
            <ac:spMk id="6" creationId="{8F5C0C6B-EBAD-B751-A93E-1467DEB03346}"/>
          </ac:spMkLst>
        </pc:spChg>
        <pc:picChg chg="mod">
          <ac:chgData name="Wojeck, Steffen James CIV USN COMSC NORFOLK VA (USA)" userId="S::steffen.j.wojeck.civ@us.navy.mil::c0e08b15-ce11-48a8-a0b9-6da419ca5f32" providerId="AD" clId="Web-{21DD8EF4-259C-4779-8B1F-461BA32DA6AB}" dt="2023-03-23T13:39:29.674" v="848" actId="1076"/>
          <ac:picMkLst>
            <pc:docMk/>
            <pc:sldMk cId="185851968" sldId="290"/>
            <ac:picMk id="7" creationId="{B8A45EDF-D383-8827-07C9-9669FCCE4B7A}"/>
          </ac:picMkLst>
        </pc:picChg>
        <pc:picChg chg="mod ord">
          <ac:chgData name="Wojeck, Steffen James CIV USN COMSC NORFOLK VA (USA)" userId="S::steffen.j.wojeck.civ@us.navy.mil::c0e08b15-ce11-48a8-a0b9-6da419ca5f32" providerId="AD" clId="Web-{21DD8EF4-259C-4779-8B1F-461BA32DA6AB}" dt="2023-03-23T13:39:35.581" v="850" actId="1076"/>
          <ac:picMkLst>
            <pc:docMk/>
            <pc:sldMk cId="185851968" sldId="290"/>
            <ac:picMk id="8" creationId="{52582CAA-FBB4-2DF2-2B67-EDE047B4FDED}"/>
          </ac:picMkLst>
        </pc:picChg>
        <pc:picChg chg="mod">
          <ac:chgData name="Wojeck, Steffen James CIV USN COMSC NORFOLK VA (USA)" userId="S::steffen.j.wojeck.civ@us.navy.mil::c0e08b15-ce11-48a8-a0b9-6da419ca5f32" providerId="AD" clId="Web-{21DD8EF4-259C-4779-8B1F-461BA32DA6AB}" dt="2023-03-23T13:41:42.396" v="861" actId="1076"/>
          <ac:picMkLst>
            <pc:docMk/>
            <pc:sldMk cId="185851968" sldId="290"/>
            <ac:picMk id="9" creationId="{3B4BF8B7-A9C1-882F-F4FA-D8CEF5C644E5}"/>
          </ac:picMkLst>
        </pc:picChg>
        <pc:picChg chg="mod">
          <ac:chgData name="Wojeck, Steffen James CIV USN COMSC NORFOLK VA (USA)" userId="S::steffen.j.wojeck.civ@us.navy.mil::c0e08b15-ce11-48a8-a0b9-6da419ca5f32" providerId="AD" clId="Web-{21DD8EF4-259C-4779-8B1F-461BA32DA6AB}" dt="2023-03-23T13:41:17.301" v="857" actId="1076"/>
          <ac:picMkLst>
            <pc:docMk/>
            <pc:sldMk cId="185851968" sldId="290"/>
            <ac:picMk id="10" creationId="{A90E5B9F-8465-59F7-75E6-31217967487D}"/>
          </ac:picMkLst>
        </pc:picChg>
        <pc:picChg chg="mod">
          <ac:chgData name="Wojeck, Steffen James CIV USN COMSC NORFOLK VA (USA)" userId="S::steffen.j.wojeck.civ@us.navy.mil::c0e08b15-ce11-48a8-a0b9-6da419ca5f32" providerId="AD" clId="Web-{21DD8EF4-259C-4779-8B1F-461BA32DA6AB}" dt="2023-03-23T13:41:14.754" v="856" actId="1076"/>
          <ac:picMkLst>
            <pc:docMk/>
            <pc:sldMk cId="185851968" sldId="290"/>
            <ac:picMk id="11" creationId="{01E6945D-1801-FB4F-2783-000FBF209F02}"/>
          </ac:picMkLst>
        </pc:picChg>
      </pc:sldChg>
      <pc:sldChg chg="addSp delSp modSp">
        <pc:chgData name="Wojeck, Steffen James CIV USN COMSC NORFOLK VA (USA)" userId="S::steffen.j.wojeck.civ@us.navy.mil::c0e08b15-ce11-48a8-a0b9-6da419ca5f32" providerId="AD" clId="Web-{21DD8EF4-259C-4779-8B1F-461BA32DA6AB}" dt="2023-03-23T14:07:59.799" v="890" actId="1076"/>
        <pc:sldMkLst>
          <pc:docMk/>
          <pc:sldMk cId="3622583424" sldId="291"/>
        </pc:sldMkLst>
        <pc:spChg chg="mod ord">
          <ac:chgData name="Wojeck, Steffen James CIV USN COMSC NORFOLK VA (USA)" userId="S::steffen.j.wojeck.civ@us.navy.mil::c0e08b15-ce11-48a8-a0b9-6da419ca5f32" providerId="AD" clId="Web-{21DD8EF4-259C-4779-8B1F-461BA32DA6AB}" dt="2023-03-23T14:04:40.094" v="882"/>
          <ac:spMkLst>
            <pc:docMk/>
            <pc:sldMk cId="3622583424" sldId="291"/>
            <ac:spMk id="2" creationId="{9B7488AC-0A4A-5EFE-5F62-9F6412292DB1}"/>
          </ac:spMkLst>
        </pc:spChg>
        <pc:picChg chg="mod">
          <ac:chgData name="Wojeck, Steffen James CIV USN COMSC NORFOLK VA (USA)" userId="S::steffen.j.wojeck.civ@us.navy.mil::c0e08b15-ce11-48a8-a0b9-6da419ca5f32" providerId="AD" clId="Web-{21DD8EF4-259C-4779-8B1F-461BA32DA6AB}" dt="2023-03-23T14:07:59.799" v="890" actId="1076"/>
          <ac:picMkLst>
            <pc:docMk/>
            <pc:sldMk cId="3622583424" sldId="291"/>
            <ac:picMk id="3" creationId="{2B91D4FB-80AF-C45B-8D79-CB813F24D236}"/>
          </ac:picMkLst>
        </pc:picChg>
        <pc:picChg chg="mod">
          <ac:chgData name="Wojeck, Steffen James CIV USN COMSC NORFOLK VA (USA)" userId="S::steffen.j.wojeck.civ@us.navy.mil::c0e08b15-ce11-48a8-a0b9-6da419ca5f32" providerId="AD" clId="Web-{21DD8EF4-259C-4779-8B1F-461BA32DA6AB}" dt="2023-03-23T14:07:45.267" v="888" actId="1076"/>
          <ac:picMkLst>
            <pc:docMk/>
            <pc:sldMk cId="3622583424" sldId="291"/>
            <ac:picMk id="5" creationId="{F6E49308-D3F7-27D7-383D-B23F2A68D281}"/>
          </ac:picMkLst>
        </pc:picChg>
        <pc:picChg chg="mod">
          <ac:chgData name="Wojeck, Steffen James CIV USN COMSC NORFOLK VA (USA)" userId="S::steffen.j.wojeck.civ@us.navy.mil::c0e08b15-ce11-48a8-a0b9-6da419ca5f32" providerId="AD" clId="Web-{21DD8EF4-259C-4779-8B1F-461BA32DA6AB}" dt="2023-03-23T14:07:48.736" v="889" actId="1076"/>
          <ac:picMkLst>
            <pc:docMk/>
            <pc:sldMk cId="3622583424" sldId="291"/>
            <ac:picMk id="6" creationId="{760F0BE9-7AAB-D6C2-7DF1-70B2372BD4F1}"/>
          </ac:picMkLst>
        </pc:picChg>
        <pc:picChg chg="mod ord">
          <ac:chgData name="Wojeck, Steffen James CIV USN COMSC NORFOLK VA (USA)" userId="S::steffen.j.wojeck.civ@us.navy.mil::c0e08b15-ce11-48a8-a0b9-6da419ca5f32" providerId="AD" clId="Web-{21DD8EF4-259C-4779-8B1F-461BA32DA6AB}" dt="2023-03-23T14:04:26.501" v="880"/>
          <ac:picMkLst>
            <pc:docMk/>
            <pc:sldMk cId="3622583424" sldId="291"/>
            <ac:picMk id="8" creationId="{DBB83BE9-7F86-E13B-4899-9BE12C51E0F2}"/>
          </ac:picMkLst>
        </pc:picChg>
        <pc:picChg chg="mod">
          <ac:chgData name="Wojeck, Steffen James CIV USN COMSC NORFOLK VA (USA)" userId="S::steffen.j.wojeck.civ@us.navy.mil::c0e08b15-ce11-48a8-a0b9-6da419ca5f32" providerId="AD" clId="Web-{21DD8EF4-259C-4779-8B1F-461BA32DA6AB}" dt="2023-03-23T14:03:16.891" v="871" actId="1076"/>
          <ac:picMkLst>
            <pc:docMk/>
            <pc:sldMk cId="3622583424" sldId="291"/>
            <ac:picMk id="9" creationId="{4CEF98E8-EBE4-93D6-9274-B333E62D2F53}"/>
          </ac:picMkLst>
        </pc:picChg>
        <pc:picChg chg="del mod">
          <ac:chgData name="Wojeck, Steffen James CIV USN COMSC NORFOLK VA (USA)" userId="S::steffen.j.wojeck.civ@us.navy.mil::c0e08b15-ce11-48a8-a0b9-6da419ca5f32" providerId="AD" clId="Web-{21DD8EF4-259C-4779-8B1F-461BA32DA6AB}" dt="2023-03-23T14:02:54.891" v="867"/>
          <ac:picMkLst>
            <pc:docMk/>
            <pc:sldMk cId="3622583424" sldId="291"/>
            <ac:picMk id="10" creationId="{9DFE50C3-7DF3-F600-4D43-60FA09DCDE61}"/>
          </ac:picMkLst>
        </pc:picChg>
        <pc:picChg chg="add mod ord">
          <ac:chgData name="Wojeck, Steffen James CIV USN COMSC NORFOLK VA (USA)" userId="S::steffen.j.wojeck.civ@us.navy.mil::c0e08b15-ce11-48a8-a0b9-6da419ca5f32" providerId="AD" clId="Web-{21DD8EF4-259C-4779-8B1F-461BA32DA6AB}" dt="2023-03-23T14:04:54.376" v="884" actId="1076"/>
          <ac:picMkLst>
            <pc:docMk/>
            <pc:sldMk cId="3622583424" sldId="291"/>
            <ac:picMk id="11" creationId="{A8BB2925-2562-1DBA-C881-44AF19C44D73}"/>
          </ac:picMkLst>
        </pc:picChg>
        <pc:picChg chg="add mod">
          <ac:chgData name="Wojeck, Steffen James CIV USN COMSC NORFOLK VA (USA)" userId="S::steffen.j.wojeck.civ@us.navy.mil::c0e08b15-ce11-48a8-a0b9-6da419ca5f32" providerId="AD" clId="Web-{21DD8EF4-259C-4779-8B1F-461BA32DA6AB}" dt="2023-03-23T14:04:05.719" v="877" actId="1076"/>
          <ac:picMkLst>
            <pc:docMk/>
            <pc:sldMk cId="3622583424" sldId="291"/>
            <ac:picMk id="12" creationId="{49C7D577-7B95-AC34-C362-4CDD99A5CB9E}"/>
          </ac:picMkLst>
        </pc:picChg>
        <pc:picChg chg="add mod">
          <ac:chgData name="Wojeck, Steffen James CIV USN COMSC NORFOLK VA (USA)" userId="S::steffen.j.wojeck.civ@us.navy.mil::c0e08b15-ce11-48a8-a0b9-6da419ca5f32" providerId="AD" clId="Web-{21DD8EF4-259C-4779-8B1F-461BA32DA6AB}" dt="2023-03-23T14:07:23.720" v="887" actId="1076"/>
          <ac:picMkLst>
            <pc:docMk/>
            <pc:sldMk cId="3622583424" sldId="291"/>
            <ac:picMk id="13" creationId="{55724D3A-5ACF-6AEA-C927-1352EC68FA38}"/>
          </ac:picMkLst>
        </pc:picChg>
      </pc:sldChg>
      <pc:sldChg chg="new del">
        <pc:chgData name="Wojeck, Steffen James CIV USN COMSC NORFOLK VA (USA)" userId="S::steffen.j.wojeck.civ@us.navy.mil::c0e08b15-ce11-48a8-a0b9-6da419ca5f32" providerId="AD" clId="Web-{21DD8EF4-259C-4779-8B1F-461BA32DA6AB}" dt="2023-03-23T13:28:49.412" v="370"/>
        <pc:sldMkLst>
          <pc:docMk/>
          <pc:sldMk cId="567435828" sldId="323"/>
        </pc:sldMkLst>
      </pc:sldChg>
    </pc:docChg>
  </pc:docChgLst>
  <pc:docChgLst>
    <pc:chgData name="Wojeck, Steffen James CIV USN COMSC NORFOLK VA (USA)" userId="S::steffen.j.wojeck.civ@us.navy.mil::c0e08b15-ce11-48a8-a0b9-6da419ca5f32" providerId="AD" clId="Web-{BB6C09AD-ACD5-465D-9BE9-9084658899F1}"/>
    <pc:docChg chg="modSld">
      <pc:chgData name="Wojeck, Steffen James CIV USN COMSC NORFOLK VA (USA)" userId="S::steffen.j.wojeck.civ@us.navy.mil::c0e08b15-ce11-48a8-a0b9-6da419ca5f32" providerId="AD" clId="Web-{BB6C09AD-ACD5-465D-9BE9-9084658899F1}" dt="2023-03-22T19:02:50.585" v="7" actId="1076"/>
      <pc:docMkLst>
        <pc:docMk/>
      </pc:docMkLst>
      <pc:sldChg chg="addSp modSp">
        <pc:chgData name="Wojeck, Steffen James CIV USN COMSC NORFOLK VA (USA)" userId="S::steffen.j.wojeck.civ@us.navy.mil::c0e08b15-ce11-48a8-a0b9-6da419ca5f32" providerId="AD" clId="Web-{BB6C09AD-ACD5-465D-9BE9-9084658899F1}" dt="2023-03-22T19:02:50.585" v="7" actId="1076"/>
        <pc:sldMkLst>
          <pc:docMk/>
          <pc:sldMk cId="3622583424" sldId="291"/>
        </pc:sldMkLst>
        <pc:picChg chg="add mod">
          <ac:chgData name="Wojeck, Steffen James CIV USN COMSC NORFOLK VA (USA)" userId="S::steffen.j.wojeck.civ@us.navy.mil::c0e08b15-ce11-48a8-a0b9-6da419ca5f32" providerId="AD" clId="Web-{BB6C09AD-ACD5-465D-9BE9-9084658899F1}" dt="2023-03-22T19:01:19.772" v="2" actId="1076"/>
          <ac:picMkLst>
            <pc:docMk/>
            <pc:sldMk cId="3622583424" sldId="291"/>
            <ac:picMk id="3" creationId="{2B91D4FB-80AF-C45B-8D79-CB813F24D236}"/>
          </ac:picMkLst>
        </pc:picChg>
        <pc:picChg chg="add mod">
          <ac:chgData name="Wojeck, Steffen James CIV USN COMSC NORFOLK VA (USA)" userId="S::steffen.j.wojeck.civ@us.navy.mil::c0e08b15-ce11-48a8-a0b9-6da419ca5f32" providerId="AD" clId="Web-{BB6C09AD-ACD5-465D-9BE9-9084658899F1}" dt="2023-03-22T19:01:50.851" v="4" actId="1076"/>
          <ac:picMkLst>
            <pc:docMk/>
            <pc:sldMk cId="3622583424" sldId="291"/>
            <ac:picMk id="5" creationId="{F6E49308-D3F7-27D7-383D-B23F2A68D281}"/>
          </ac:picMkLst>
        </pc:picChg>
        <pc:picChg chg="add mod">
          <ac:chgData name="Wojeck, Steffen James CIV USN COMSC NORFOLK VA (USA)" userId="S::steffen.j.wojeck.civ@us.navy.mil::c0e08b15-ce11-48a8-a0b9-6da419ca5f32" providerId="AD" clId="Web-{BB6C09AD-ACD5-465D-9BE9-9084658899F1}" dt="2023-03-22T19:02:50.585" v="7" actId="1076"/>
          <ac:picMkLst>
            <pc:docMk/>
            <pc:sldMk cId="3622583424" sldId="291"/>
            <ac:picMk id="6" creationId="{760F0BE9-7AAB-D6C2-7DF1-70B2372BD4F1}"/>
          </ac:picMkLst>
        </pc:picChg>
        <pc:picChg chg="mod">
          <ac:chgData name="Wojeck, Steffen James CIV USN COMSC NORFOLK VA (USA)" userId="S::steffen.j.wojeck.civ@us.navy.mil::c0e08b15-ce11-48a8-a0b9-6da419ca5f32" providerId="AD" clId="Web-{BB6C09AD-ACD5-465D-9BE9-9084658899F1}" dt="2023-03-22T18:08:30.658" v="0" actId="1076"/>
          <ac:picMkLst>
            <pc:docMk/>
            <pc:sldMk cId="3622583424" sldId="291"/>
            <ac:picMk id="8" creationId="{DBB83BE9-7F86-E13B-4899-9BE12C51E0F2}"/>
          </ac:picMkLst>
        </pc:picChg>
      </pc:sldChg>
    </pc:docChg>
  </pc:docChgLst>
  <pc:docChgLst>
    <pc:chgData name="Winfree, Alexandra D CIV USN COMSC NORFOLK VA (USA)" userId="S::alexandra.d.winfree.civ@us.navy.mil::095d1b9f-1495-483c-b7c3-5cc364f4ce8f" providerId="AD" clId="Web-{513C0541-F0A2-4064-9E8B-7078A72735C7}"/>
    <pc:docChg chg="addSld modSld">
      <pc:chgData name="Winfree, Alexandra D CIV USN COMSC NORFOLK VA (USA)" userId="S::alexandra.d.winfree.civ@us.navy.mil::095d1b9f-1495-483c-b7c3-5cc364f4ce8f" providerId="AD" clId="Web-{513C0541-F0A2-4064-9E8B-7078A72735C7}" dt="2023-03-22T19:42:32.495" v="153" actId="20577"/>
      <pc:docMkLst>
        <pc:docMk/>
      </pc:docMkLst>
      <pc:sldChg chg="modSp">
        <pc:chgData name="Winfree, Alexandra D CIV USN COMSC NORFOLK VA (USA)" userId="S::alexandra.d.winfree.civ@us.navy.mil::095d1b9f-1495-483c-b7c3-5cc364f4ce8f" providerId="AD" clId="Web-{513C0541-F0A2-4064-9E8B-7078A72735C7}" dt="2023-03-22T18:06:10.503" v="77" actId="20577"/>
        <pc:sldMkLst>
          <pc:docMk/>
          <pc:sldMk cId="4088690394" sldId="293"/>
        </pc:sldMkLst>
        <pc:spChg chg="mod">
          <ac:chgData name="Winfree, Alexandra D CIV USN COMSC NORFOLK VA (USA)" userId="S::alexandra.d.winfree.civ@us.navy.mil::095d1b9f-1495-483c-b7c3-5cc364f4ce8f" providerId="AD" clId="Web-{513C0541-F0A2-4064-9E8B-7078A72735C7}" dt="2023-03-22T18:06:10.503" v="77" actId="20577"/>
          <ac:spMkLst>
            <pc:docMk/>
            <pc:sldMk cId="4088690394" sldId="293"/>
            <ac:spMk id="2" creationId="{52C9E1CB-7681-C94E-AA5B-DCC951143400}"/>
          </ac:spMkLst>
        </pc:spChg>
      </pc:sldChg>
      <pc:sldChg chg="modSp add replId">
        <pc:chgData name="Winfree, Alexandra D CIV USN COMSC NORFOLK VA (USA)" userId="S::alexandra.d.winfree.civ@us.navy.mil::095d1b9f-1495-483c-b7c3-5cc364f4ce8f" providerId="AD" clId="Web-{513C0541-F0A2-4064-9E8B-7078A72735C7}" dt="2023-03-22T19:42:32.495" v="153" actId="20577"/>
        <pc:sldMkLst>
          <pc:docMk/>
          <pc:sldMk cId="957163755" sldId="314"/>
        </pc:sldMkLst>
        <pc:spChg chg="mod">
          <ac:chgData name="Winfree, Alexandra D CIV USN COMSC NORFOLK VA (USA)" userId="S::alexandra.d.winfree.civ@us.navy.mil::095d1b9f-1495-483c-b7c3-5cc364f4ce8f" providerId="AD" clId="Web-{513C0541-F0A2-4064-9E8B-7078A72735C7}" dt="2023-03-22T19:42:32.495" v="153" actId="20577"/>
          <ac:spMkLst>
            <pc:docMk/>
            <pc:sldMk cId="957163755" sldId="314"/>
            <ac:spMk id="2" creationId="{52C9E1CB-7681-C94E-AA5B-DCC951143400}"/>
          </ac:spMkLst>
        </pc:spChg>
      </pc:sldChg>
    </pc:docChg>
  </pc:docChgLst>
  <pc:docChgLst>
    <pc:chgData name="Becht, Jennifer M CIV USN COMSC NORFOLK VA (USA)" userId="S::jennifer.m.becht.civ@us.navy.mil::ed1e1550-ce43-46be-bcfd-5bbd48aa559b" providerId="AD" clId="Web-{355F97E2-FA51-49FD-8353-BBADC30FE0DE}"/>
    <pc:docChg chg="modSld">
      <pc:chgData name="Becht, Jennifer M CIV USN COMSC NORFOLK VA (USA)" userId="S::jennifer.m.becht.civ@us.navy.mil::ed1e1550-ce43-46be-bcfd-5bbd48aa559b" providerId="AD" clId="Web-{355F97E2-FA51-49FD-8353-BBADC30FE0DE}" dt="2023-03-30T14:49:10.978" v="0" actId="1076"/>
      <pc:docMkLst>
        <pc:docMk/>
      </pc:docMkLst>
      <pc:sldChg chg="modSp">
        <pc:chgData name="Becht, Jennifer M CIV USN COMSC NORFOLK VA (USA)" userId="S::jennifer.m.becht.civ@us.navy.mil::ed1e1550-ce43-46be-bcfd-5bbd48aa559b" providerId="AD" clId="Web-{355F97E2-FA51-49FD-8353-BBADC30FE0DE}" dt="2023-03-30T14:49:10.978" v="0" actId="1076"/>
        <pc:sldMkLst>
          <pc:docMk/>
          <pc:sldMk cId="2662887098" sldId="289"/>
        </pc:sldMkLst>
        <pc:picChg chg="mod">
          <ac:chgData name="Becht, Jennifer M CIV USN COMSC NORFOLK VA (USA)" userId="S::jennifer.m.becht.civ@us.navy.mil::ed1e1550-ce43-46be-bcfd-5bbd48aa559b" providerId="AD" clId="Web-{355F97E2-FA51-49FD-8353-BBADC30FE0DE}" dt="2023-03-30T14:49:10.978" v="0" actId="1076"/>
          <ac:picMkLst>
            <pc:docMk/>
            <pc:sldMk cId="2662887098" sldId="289"/>
            <ac:picMk id="8" creationId="{A77BF923-AC87-57FC-2196-226D676034AE}"/>
          </ac:picMkLst>
        </pc:picChg>
      </pc:sldChg>
    </pc:docChg>
  </pc:docChgLst>
  <pc:docChgLst>
    <pc:chgData name="Becht, Jennifer M CIV USN COMSC NORFOLK VA (USA)" userId="S::jennifer.m.becht.civ@us.navy.mil::ed1e1550-ce43-46be-bcfd-5bbd48aa559b" providerId="AD" clId="Web-{5AE29724-CCC5-444C-A42B-A8B3E4B691BA}"/>
    <pc:docChg chg="modSld">
      <pc:chgData name="Becht, Jennifer M CIV USN COMSC NORFOLK VA (USA)" userId="S::jennifer.m.becht.civ@us.navy.mil::ed1e1550-ce43-46be-bcfd-5bbd48aa559b" providerId="AD" clId="Web-{5AE29724-CCC5-444C-A42B-A8B3E4B691BA}" dt="2023-03-30T14:58:41.510" v="14" actId="20577"/>
      <pc:docMkLst>
        <pc:docMk/>
      </pc:docMkLst>
      <pc:sldChg chg="modSp">
        <pc:chgData name="Becht, Jennifer M CIV USN COMSC NORFOLK VA (USA)" userId="S::jennifer.m.becht.civ@us.navy.mil::ed1e1550-ce43-46be-bcfd-5bbd48aa559b" providerId="AD" clId="Web-{5AE29724-CCC5-444C-A42B-A8B3E4B691BA}" dt="2023-03-30T14:58:41.510" v="14" actId="20577"/>
        <pc:sldMkLst>
          <pc:docMk/>
          <pc:sldMk cId="185851968" sldId="290"/>
        </pc:sldMkLst>
        <pc:spChg chg="mod">
          <ac:chgData name="Becht, Jennifer M CIV USN COMSC NORFOLK VA (USA)" userId="S::jennifer.m.becht.civ@us.navy.mil::ed1e1550-ce43-46be-bcfd-5bbd48aa559b" providerId="AD" clId="Web-{5AE29724-CCC5-444C-A42B-A8B3E4B691BA}" dt="2023-03-30T14:58:41.510" v="14" actId="20577"/>
          <ac:spMkLst>
            <pc:docMk/>
            <pc:sldMk cId="185851968" sldId="290"/>
            <ac:spMk id="6" creationId="{8F5C0C6B-EBAD-B751-A93E-1467DEB03346}"/>
          </ac:spMkLst>
        </pc:spChg>
        <pc:picChg chg="mod">
          <ac:chgData name="Becht, Jennifer M CIV USN COMSC NORFOLK VA (USA)" userId="S::jennifer.m.becht.civ@us.navy.mil::ed1e1550-ce43-46be-bcfd-5bbd48aa559b" providerId="AD" clId="Web-{5AE29724-CCC5-444C-A42B-A8B3E4B691BA}" dt="2023-03-30T14:57:56.572" v="5" actId="1076"/>
          <ac:picMkLst>
            <pc:docMk/>
            <pc:sldMk cId="185851968" sldId="290"/>
            <ac:picMk id="11" creationId="{01E6945D-1801-FB4F-2783-000FBF209F02}"/>
          </ac:picMkLst>
        </pc:picChg>
      </pc:sldChg>
    </pc:docChg>
  </pc:docChgLst>
  <pc:docChgLst>
    <pc:chgData name="Wojeck, Steffen James CIV USN COMSC NORFOLK VA (USA)" userId="S::steffen.j.wojeck.civ@us.navy.mil::c0e08b15-ce11-48a8-a0b9-6da419ca5f32" providerId="AD" clId="Web-{27105D37-E686-44D1-8D01-D9B883843EAF}"/>
    <pc:docChg chg="modSld">
      <pc:chgData name="Wojeck, Steffen James CIV USN COMSC NORFOLK VA (USA)" userId="S::steffen.j.wojeck.civ@us.navy.mil::c0e08b15-ce11-48a8-a0b9-6da419ca5f32" providerId="AD" clId="Web-{27105D37-E686-44D1-8D01-D9B883843EAF}" dt="2023-03-22T17:42:14.405" v="34" actId="1076"/>
      <pc:docMkLst>
        <pc:docMk/>
      </pc:docMkLst>
      <pc:sldChg chg="addSp delSp modSp">
        <pc:chgData name="Wojeck, Steffen James CIV USN COMSC NORFOLK VA (USA)" userId="S::steffen.j.wojeck.civ@us.navy.mil::c0e08b15-ce11-48a8-a0b9-6da419ca5f32" providerId="AD" clId="Web-{27105D37-E686-44D1-8D01-D9B883843EAF}" dt="2023-03-22T17:32:04.716" v="20" actId="1076"/>
        <pc:sldMkLst>
          <pc:docMk/>
          <pc:sldMk cId="2662887098" sldId="289"/>
        </pc:sldMkLst>
        <pc:spChg chg="add del mod">
          <ac:chgData name="Wojeck, Steffen James CIV USN COMSC NORFOLK VA (USA)" userId="S::steffen.j.wojeck.civ@us.navy.mil::c0e08b15-ce11-48a8-a0b9-6da419ca5f32" providerId="AD" clId="Web-{27105D37-E686-44D1-8D01-D9B883843EAF}" dt="2023-03-22T17:21:43.463" v="4"/>
          <ac:spMkLst>
            <pc:docMk/>
            <pc:sldMk cId="2662887098" sldId="289"/>
            <ac:spMk id="6" creationId="{E44B8D80-F511-7D38-9D1C-2F1A9CF3D608}"/>
          </ac:spMkLst>
        </pc:spChg>
        <pc:spChg chg="add del mod">
          <ac:chgData name="Wojeck, Steffen James CIV USN COMSC NORFOLK VA (USA)" userId="S::steffen.j.wojeck.civ@us.navy.mil::c0e08b15-ce11-48a8-a0b9-6da419ca5f32" providerId="AD" clId="Web-{27105D37-E686-44D1-8D01-D9B883843EAF}" dt="2023-03-22T17:31:55.778" v="15"/>
          <ac:spMkLst>
            <pc:docMk/>
            <pc:sldMk cId="2662887098" sldId="289"/>
            <ac:spMk id="10" creationId="{B6887A9C-DACD-E47B-B2C2-90B34BC1052C}"/>
          </ac:spMkLst>
        </pc:spChg>
        <pc:picChg chg="add del mod">
          <ac:chgData name="Wojeck, Steffen James CIV USN COMSC NORFOLK VA (USA)" userId="S::steffen.j.wojeck.civ@us.navy.mil::c0e08b15-ce11-48a8-a0b9-6da419ca5f32" providerId="AD" clId="Web-{27105D37-E686-44D1-8D01-D9B883843EAF}" dt="2023-03-22T17:30:34.929" v="9"/>
          <ac:picMkLst>
            <pc:docMk/>
            <pc:sldMk cId="2662887098" sldId="289"/>
            <ac:picMk id="3" creationId="{5847F080-8F4F-2FEF-B81F-03EDBC17E27F}"/>
          </ac:picMkLst>
        </pc:picChg>
        <pc:picChg chg="add del mod ord">
          <ac:chgData name="Wojeck, Steffen James CIV USN COMSC NORFOLK VA (USA)" userId="S::steffen.j.wojeck.civ@us.navy.mil::c0e08b15-ce11-48a8-a0b9-6da419ca5f32" providerId="AD" clId="Web-{27105D37-E686-44D1-8D01-D9B883843EAF}" dt="2023-03-22T17:31:53.621" v="14"/>
          <ac:picMkLst>
            <pc:docMk/>
            <pc:sldMk cId="2662887098" sldId="289"/>
            <ac:picMk id="7" creationId="{2C886A10-45CF-B796-3F6B-CF40BFA92765}"/>
          </ac:picMkLst>
        </pc:picChg>
        <pc:picChg chg="add mod">
          <ac:chgData name="Wojeck, Steffen James CIV USN COMSC NORFOLK VA (USA)" userId="S::steffen.j.wojeck.civ@us.navy.mil::c0e08b15-ce11-48a8-a0b9-6da419ca5f32" providerId="AD" clId="Web-{27105D37-E686-44D1-8D01-D9B883843EAF}" dt="2023-03-22T17:30:42.430" v="13" actId="1076"/>
          <ac:picMkLst>
            <pc:docMk/>
            <pc:sldMk cId="2662887098" sldId="289"/>
            <ac:picMk id="8" creationId="{A77BF923-AC87-57FC-2196-226D676034AE}"/>
          </ac:picMkLst>
        </pc:picChg>
        <pc:picChg chg="add mod ord">
          <ac:chgData name="Wojeck, Steffen James CIV USN COMSC NORFOLK VA (USA)" userId="S::steffen.j.wojeck.civ@us.navy.mil::c0e08b15-ce11-48a8-a0b9-6da419ca5f32" providerId="AD" clId="Web-{27105D37-E686-44D1-8D01-D9B883843EAF}" dt="2023-03-22T17:32:04.716" v="20" actId="1076"/>
          <ac:picMkLst>
            <pc:docMk/>
            <pc:sldMk cId="2662887098" sldId="289"/>
            <ac:picMk id="11" creationId="{F93A1310-3FB4-07BD-9EDC-124638CCB633}"/>
          </ac:picMkLst>
        </pc:picChg>
        <pc:picChg chg="del">
          <ac:chgData name="Wojeck, Steffen James CIV USN COMSC NORFOLK VA (USA)" userId="S::steffen.j.wojeck.civ@us.navy.mil::c0e08b15-ce11-48a8-a0b9-6da419ca5f32" providerId="AD" clId="Web-{27105D37-E686-44D1-8D01-D9B883843EAF}" dt="2023-03-22T17:21:40.776" v="3"/>
          <ac:picMkLst>
            <pc:docMk/>
            <pc:sldMk cId="2662887098" sldId="289"/>
            <ac:picMk id="12" creationId="{0EE66D55-D00A-868F-9731-5BA1DE4C7128}"/>
          </ac:picMkLst>
        </pc:picChg>
        <pc:picChg chg="del">
          <ac:chgData name="Wojeck, Steffen James CIV USN COMSC NORFOLK VA (USA)" userId="S::steffen.j.wojeck.civ@us.navy.mil::c0e08b15-ce11-48a8-a0b9-6da419ca5f32" providerId="AD" clId="Web-{27105D37-E686-44D1-8D01-D9B883843EAF}" dt="2023-03-22T17:20:20.006" v="1"/>
          <ac:picMkLst>
            <pc:docMk/>
            <pc:sldMk cId="2662887098" sldId="289"/>
            <ac:picMk id="27" creationId="{90CC47A8-4430-FB00-1ED2-57ADCB6C1F5B}"/>
          </ac:picMkLst>
        </pc:picChg>
      </pc:sldChg>
      <pc:sldChg chg="addSp delSp modSp">
        <pc:chgData name="Wojeck, Steffen James CIV USN COMSC NORFOLK VA (USA)" userId="S::steffen.j.wojeck.civ@us.navy.mil::c0e08b15-ce11-48a8-a0b9-6da419ca5f32" providerId="AD" clId="Web-{27105D37-E686-44D1-8D01-D9B883843EAF}" dt="2023-03-22T17:42:14.405" v="34" actId="1076"/>
        <pc:sldMkLst>
          <pc:docMk/>
          <pc:sldMk cId="3622583424" sldId="291"/>
        </pc:sldMkLst>
        <pc:spChg chg="del">
          <ac:chgData name="Wojeck, Steffen James CIV USN COMSC NORFOLK VA (USA)" userId="S::steffen.j.wojeck.civ@us.navy.mil::c0e08b15-ce11-48a8-a0b9-6da419ca5f32" providerId="AD" clId="Web-{27105D37-E686-44D1-8D01-D9B883843EAF}" dt="2023-03-22T17:40:14.133" v="21"/>
          <ac:spMkLst>
            <pc:docMk/>
            <pc:sldMk cId="3622583424" sldId="291"/>
            <ac:spMk id="3" creationId="{45041303-DE06-B35F-9C03-010F23143C54}"/>
          </ac:spMkLst>
        </pc:spChg>
        <pc:spChg chg="del">
          <ac:chgData name="Wojeck, Steffen James CIV USN COMSC NORFOLK VA (USA)" userId="S::steffen.j.wojeck.civ@us.navy.mil::c0e08b15-ce11-48a8-a0b9-6da419ca5f32" providerId="AD" clId="Web-{27105D37-E686-44D1-8D01-D9B883843EAF}" dt="2023-03-22T17:41:43.044" v="24"/>
          <ac:spMkLst>
            <pc:docMk/>
            <pc:sldMk cId="3622583424" sldId="291"/>
            <ac:spMk id="5" creationId="{857E4EB0-CE32-8643-D56F-340330735CF7}"/>
          </ac:spMkLst>
        </pc:spChg>
        <pc:spChg chg="del">
          <ac:chgData name="Wojeck, Steffen James CIV USN COMSC NORFOLK VA (USA)" userId="S::steffen.j.wojeck.civ@us.navy.mil::c0e08b15-ce11-48a8-a0b9-6da419ca5f32" providerId="AD" clId="Web-{27105D37-E686-44D1-8D01-D9B883843EAF}" dt="2023-03-22T17:41:53.654" v="27"/>
          <ac:spMkLst>
            <pc:docMk/>
            <pc:sldMk cId="3622583424" sldId="291"/>
            <ac:spMk id="6" creationId="{4FE4BCB2-2420-6448-D368-0C8C5818A3E0}"/>
          </ac:spMkLst>
        </pc:spChg>
        <pc:picChg chg="add mod ord">
          <ac:chgData name="Wojeck, Steffen James CIV USN COMSC NORFOLK VA (USA)" userId="S::steffen.j.wojeck.civ@us.navy.mil::c0e08b15-ce11-48a8-a0b9-6da419ca5f32" providerId="AD" clId="Web-{27105D37-E686-44D1-8D01-D9B883843EAF}" dt="2023-03-22T17:40:18.399" v="23" actId="14100"/>
          <ac:picMkLst>
            <pc:docMk/>
            <pc:sldMk cId="3622583424" sldId="291"/>
            <ac:picMk id="7" creationId="{70225BDF-6ED8-A48D-3FFE-F603C484329E}"/>
          </ac:picMkLst>
        </pc:picChg>
        <pc:picChg chg="add mod ord">
          <ac:chgData name="Wojeck, Steffen James CIV USN COMSC NORFOLK VA (USA)" userId="S::steffen.j.wojeck.civ@us.navy.mil::c0e08b15-ce11-48a8-a0b9-6da419ca5f32" providerId="AD" clId="Web-{27105D37-E686-44D1-8D01-D9B883843EAF}" dt="2023-03-22T17:41:47.747" v="26" actId="1076"/>
          <ac:picMkLst>
            <pc:docMk/>
            <pc:sldMk cId="3622583424" sldId="291"/>
            <ac:picMk id="8" creationId="{DBB83BE9-7F86-E13B-4899-9BE12C51E0F2}"/>
          </ac:picMkLst>
        </pc:picChg>
        <pc:picChg chg="add mod ord">
          <ac:chgData name="Wojeck, Steffen James CIV USN COMSC NORFOLK VA (USA)" userId="S::steffen.j.wojeck.civ@us.navy.mil::c0e08b15-ce11-48a8-a0b9-6da419ca5f32" providerId="AD" clId="Web-{27105D37-E686-44D1-8D01-D9B883843EAF}" dt="2023-03-22T17:42:03.217" v="32" actId="1076"/>
          <ac:picMkLst>
            <pc:docMk/>
            <pc:sldMk cId="3622583424" sldId="291"/>
            <ac:picMk id="9" creationId="{4CEF98E8-EBE4-93D6-9274-B333E62D2F53}"/>
          </ac:picMkLst>
        </pc:picChg>
        <pc:picChg chg="add mod">
          <ac:chgData name="Wojeck, Steffen James CIV USN COMSC NORFOLK VA (USA)" userId="S::steffen.j.wojeck.civ@us.navy.mil::c0e08b15-ce11-48a8-a0b9-6da419ca5f32" providerId="AD" clId="Web-{27105D37-E686-44D1-8D01-D9B883843EAF}" dt="2023-03-22T17:42:14.405" v="34" actId="1076"/>
          <ac:picMkLst>
            <pc:docMk/>
            <pc:sldMk cId="3622583424" sldId="291"/>
            <ac:picMk id="10" creationId="{9DFE50C3-7DF3-F600-4D43-60FA09DCDE61}"/>
          </ac:picMkLst>
        </pc:picChg>
      </pc:sldChg>
    </pc:docChg>
  </pc:docChgLst>
  <pc:docChgLst>
    <pc:chgData name="Becht, Jennifer M CIV USN COMSC NORFOLK VA (USA)" userId="S::jennifer.m.becht.civ@us.navy.mil::ed1e1550-ce43-46be-bcfd-5bbd48aa559b" providerId="AD" clId="Web-{173B7BB4-9B08-4ECC-AAB5-66B027C07B6E}"/>
    <pc:docChg chg="delSld modSld sldOrd">
      <pc:chgData name="Becht, Jennifer M CIV USN COMSC NORFOLK VA (USA)" userId="S::jennifer.m.becht.civ@us.navy.mil::ed1e1550-ce43-46be-bcfd-5bbd48aa559b" providerId="AD" clId="Web-{173B7BB4-9B08-4ECC-AAB5-66B027C07B6E}" dt="2023-04-05T14:34:06.914" v="284"/>
      <pc:docMkLst>
        <pc:docMk/>
      </pc:docMkLst>
      <pc:sldChg chg="ord">
        <pc:chgData name="Becht, Jennifer M CIV USN COMSC NORFOLK VA (USA)" userId="S::jennifer.m.becht.civ@us.navy.mil::ed1e1550-ce43-46be-bcfd-5bbd48aa559b" providerId="AD" clId="Web-{173B7BB4-9B08-4ECC-AAB5-66B027C07B6E}" dt="2023-04-05T14:16:33.716" v="154"/>
        <pc:sldMkLst>
          <pc:docMk/>
          <pc:sldMk cId="1582111946" sldId="276"/>
        </pc:sldMkLst>
      </pc:sldChg>
      <pc:sldChg chg="ord">
        <pc:chgData name="Becht, Jennifer M CIV USN COMSC NORFOLK VA (USA)" userId="S::jennifer.m.becht.civ@us.navy.mil::ed1e1550-ce43-46be-bcfd-5bbd48aa559b" providerId="AD" clId="Web-{173B7BB4-9B08-4ECC-AAB5-66B027C07B6E}" dt="2023-04-05T14:30:33.862" v="263"/>
        <pc:sldMkLst>
          <pc:docMk/>
          <pc:sldMk cId="288966197" sldId="285"/>
        </pc:sldMkLst>
      </pc:sldChg>
      <pc:sldChg chg="ord">
        <pc:chgData name="Becht, Jennifer M CIV USN COMSC NORFOLK VA (USA)" userId="S::jennifer.m.becht.civ@us.navy.mil::ed1e1550-ce43-46be-bcfd-5bbd48aa559b" providerId="AD" clId="Web-{173B7BB4-9B08-4ECC-AAB5-66B027C07B6E}" dt="2023-04-05T14:18:03.937" v="159"/>
        <pc:sldMkLst>
          <pc:docMk/>
          <pc:sldMk cId="3643405411" sldId="286"/>
        </pc:sldMkLst>
      </pc:sldChg>
      <pc:sldChg chg="modSp">
        <pc:chgData name="Becht, Jennifer M CIV USN COMSC NORFOLK VA (USA)" userId="S::jennifer.m.becht.civ@us.navy.mil::ed1e1550-ce43-46be-bcfd-5bbd48aa559b" providerId="AD" clId="Web-{173B7BB4-9B08-4ECC-AAB5-66B027C07B6E}" dt="2023-04-05T14:16:58.451" v="158" actId="1076"/>
        <pc:sldMkLst>
          <pc:docMk/>
          <pc:sldMk cId="2662887098" sldId="289"/>
        </pc:sldMkLst>
        <pc:picChg chg="mod">
          <ac:chgData name="Becht, Jennifer M CIV USN COMSC NORFOLK VA (USA)" userId="S::jennifer.m.becht.civ@us.navy.mil::ed1e1550-ce43-46be-bcfd-5bbd48aa559b" providerId="AD" clId="Web-{173B7BB4-9B08-4ECC-AAB5-66B027C07B6E}" dt="2023-04-05T14:16:58.451" v="158" actId="1076"/>
          <ac:picMkLst>
            <pc:docMk/>
            <pc:sldMk cId="2662887098" sldId="289"/>
            <ac:picMk id="8" creationId="{A77BF923-AC87-57FC-2196-226D676034AE}"/>
          </ac:picMkLst>
        </pc:picChg>
        <pc:picChg chg="mod">
          <ac:chgData name="Becht, Jennifer M CIV USN COMSC NORFOLK VA (USA)" userId="S::jennifer.m.becht.civ@us.navy.mil::ed1e1550-ce43-46be-bcfd-5bbd48aa559b" providerId="AD" clId="Web-{173B7BB4-9B08-4ECC-AAB5-66B027C07B6E}" dt="2023-04-05T14:16:52.091" v="156" actId="1076"/>
          <ac:picMkLst>
            <pc:docMk/>
            <pc:sldMk cId="2662887098" sldId="289"/>
            <ac:picMk id="11" creationId="{F93A1310-3FB4-07BD-9EDC-124638CCB633}"/>
          </ac:picMkLst>
        </pc:picChg>
      </pc:sldChg>
      <pc:sldChg chg="del">
        <pc:chgData name="Becht, Jennifer M CIV USN COMSC NORFOLK VA (USA)" userId="S::jennifer.m.becht.civ@us.navy.mil::ed1e1550-ce43-46be-bcfd-5bbd48aa559b" providerId="AD" clId="Web-{173B7BB4-9B08-4ECC-AAB5-66B027C07B6E}" dt="2023-04-05T14:07:46.453" v="74"/>
        <pc:sldMkLst>
          <pc:docMk/>
          <pc:sldMk cId="3692156676" sldId="294"/>
        </pc:sldMkLst>
      </pc:sldChg>
      <pc:sldChg chg="modSp">
        <pc:chgData name="Becht, Jennifer M CIV USN COMSC NORFOLK VA (USA)" userId="S::jennifer.m.becht.civ@us.navy.mil::ed1e1550-ce43-46be-bcfd-5bbd48aa559b" providerId="AD" clId="Web-{173B7BB4-9B08-4ECC-AAB5-66B027C07B6E}" dt="2023-04-05T14:15:51.215" v="150" actId="20577"/>
        <pc:sldMkLst>
          <pc:docMk/>
          <pc:sldMk cId="1735705684" sldId="295"/>
        </pc:sldMkLst>
        <pc:spChg chg="mod">
          <ac:chgData name="Becht, Jennifer M CIV USN COMSC NORFOLK VA (USA)" userId="S::jennifer.m.becht.civ@us.navy.mil::ed1e1550-ce43-46be-bcfd-5bbd48aa559b" providerId="AD" clId="Web-{173B7BB4-9B08-4ECC-AAB5-66B027C07B6E}" dt="2023-04-05T14:15:51.215" v="150" actId="20577"/>
          <ac:spMkLst>
            <pc:docMk/>
            <pc:sldMk cId="1735705684" sldId="295"/>
            <ac:spMk id="2" creationId="{E65D5520-2188-E69F-B1FC-707C4CAE6A75}"/>
          </ac:spMkLst>
        </pc:spChg>
      </pc:sldChg>
      <pc:sldChg chg="del">
        <pc:chgData name="Becht, Jennifer M CIV USN COMSC NORFOLK VA (USA)" userId="S::jennifer.m.becht.civ@us.navy.mil::ed1e1550-ce43-46be-bcfd-5bbd48aa559b" providerId="AD" clId="Web-{173B7BB4-9B08-4ECC-AAB5-66B027C07B6E}" dt="2023-04-05T14:16:12.606" v="152"/>
        <pc:sldMkLst>
          <pc:docMk/>
          <pc:sldMk cId="2601306115" sldId="296"/>
        </pc:sldMkLst>
      </pc:sldChg>
      <pc:sldChg chg="addSp delSp modSp">
        <pc:chgData name="Becht, Jennifer M CIV USN COMSC NORFOLK VA (USA)" userId="S::jennifer.m.becht.civ@us.navy.mil::ed1e1550-ce43-46be-bcfd-5bbd48aa559b" providerId="AD" clId="Web-{173B7BB4-9B08-4ECC-AAB5-66B027C07B6E}" dt="2023-04-05T14:34:06.914" v="284"/>
        <pc:sldMkLst>
          <pc:docMk/>
          <pc:sldMk cId="1614514634" sldId="298"/>
        </pc:sldMkLst>
        <pc:spChg chg="mod">
          <ac:chgData name="Becht, Jennifer M CIV USN COMSC NORFOLK VA (USA)" userId="S::jennifer.m.becht.civ@us.navy.mil::ed1e1550-ce43-46be-bcfd-5bbd48aa559b" providerId="AD" clId="Web-{173B7BB4-9B08-4ECC-AAB5-66B027C07B6E}" dt="2023-04-05T14:29:01.234" v="255" actId="20577"/>
          <ac:spMkLst>
            <pc:docMk/>
            <pc:sldMk cId="1614514634" sldId="298"/>
            <ac:spMk id="2" creationId="{374210B7-6430-92BA-EFB0-2EF6E4A37184}"/>
          </ac:spMkLst>
        </pc:spChg>
        <pc:spChg chg="add mod">
          <ac:chgData name="Becht, Jennifer M CIV USN COMSC NORFOLK VA (USA)" userId="S::jennifer.m.becht.civ@us.navy.mil::ed1e1550-ce43-46be-bcfd-5bbd48aa559b" providerId="AD" clId="Web-{173B7BB4-9B08-4ECC-AAB5-66B027C07B6E}" dt="2023-04-05T14:34:06.914" v="284"/>
          <ac:spMkLst>
            <pc:docMk/>
            <pc:sldMk cId="1614514634" sldId="298"/>
            <ac:spMk id="13" creationId="{47BF4946-59D2-9CC9-4168-DDEB4660B464}"/>
          </ac:spMkLst>
        </pc:spChg>
        <pc:picChg chg="del">
          <ac:chgData name="Becht, Jennifer M CIV USN COMSC NORFOLK VA (USA)" userId="S::jennifer.m.becht.civ@us.navy.mil::ed1e1550-ce43-46be-bcfd-5bbd48aa559b" providerId="AD" clId="Web-{173B7BB4-9B08-4ECC-AAB5-66B027C07B6E}" dt="2023-04-05T14:34:06.914" v="284"/>
          <ac:picMkLst>
            <pc:docMk/>
            <pc:sldMk cId="1614514634" sldId="298"/>
            <ac:picMk id="20" creationId="{141C8911-6BFB-0950-99CE-F0D9C533B23F}"/>
          </ac:picMkLst>
        </pc:picChg>
      </pc:sldChg>
      <pc:sldChg chg="ord">
        <pc:chgData name="Becht, Jennifer M CIV USN COMSC NORFOLK VA (USA)" userId="S::jennifer.m.becht.civ@us.navy.mil::ed1e1550-ce43-46be-bcfd-5bbd48aa559b" providerId="AD" clId="Web-{173B7BB4-9B08-4ECC-AAB5-66B027C07B6E}" dt="2023-04-05T14:16:24.669" v="153"/>
        <pc:sldMkLst>
          <pc:docMk/>
          <pc:sldMk cId="4277850849" sldId="299"/>
        </pc:sldMkLst>
      </pc:sldChg>
      <pc:sldChg chg="ord">
        <pc:chgData name="Becht, Jennifer M CIV USN COMSC NORFOLK VA (USA)" userId="S::jennifer.m.becht.civ@us.navy.mil::ed1e1550-ce43-46be-bcfd-5bbd48aa559b" providerId="AD" clId="Web-{173B7BB4-9B08-4ECC-AAB5-66B027C07B6E}" dt="2023-04-05T14:16:04.356" v="151"/>
        <pc:sldMkLst>
          <pc:docMk/>
          <pc:sldMk cId="2025089491" sldId="306"/>
        </pc:sldMkLst>
      </pc:sldChg>
      <pc:sldChg chg="modSp del">
        <pc:chgData name="Becht, Jennifer M CIV USN COMSC NORFOLK VA (USA)" userId="S::jennifer.m.becht.civ@us.navy.mil::ed1e1550-ce43-46be-bcfd-5bbd48aa559b" providerId="AD" clId="Web-{173B7BB4-9B08-4ECC-AAB5-66B027C07B6E}" dt="2023-04-05T14:27:58.592" v="239"/>
        <pc:sldMkLst>
          <pc:docMk/>
          <pc:sldMk cId="3662872974" sldId="308"/>
        </pc:sldMkLst>
        <pc:spChg chg="mod">
          <ac:chgData name="Becht, Jennifer M CIV USN COMSC NORFOLK VA (USA)" userId="S::jennifer.m.becht.civ@us.navy.mil::ed1e1550-ce43-46be-bcfd-5bbd48aa559b" providerId="AD" clId="Web-{173B7BB4-9B08-4ECC-AAB5-66B027C07B6E}" dt="2023-04-05T14:24:36.400" v="194" actId="20577"/>
          <ac:spMkLst>
            <pc:docMk/>
            <pc:sldMk cId="3662872974" sldId="308"/>
            <ac:spMk id="2" creationId="{4443F8AD-E2AB-3877-A748-5BE98649842C}"/>
          </ac:spMkLst>
        </pc:spChg>
      </pc:sldChg>
      <pc:sldChg chg="ord">
        <pc:chgData name="Becht, Jennifer M CIV USN COMSC NORFOLK VA (USA)" userId="S::jennifer.m.becht.civ@us.navy.mil::ed1e1550-ce43-46be-bcfd-5bbd48aa559b" providerId="AD" clId="Web-{173B7BB4-9B08-4ECC-AAB5-66B027C07B6E}" dt="2023-04-05T14:29:54.001" v="261"/>
        <pc:sldMkLst>
          <pc:docMk/>
          <pc:sldMk cId="661419685" sldId="309"/>
        </pc:sldMkLst>
      </pc:sldChg>
      <pc:sldChg chg="ord">
        <pc:chgData name="Becht, Jennifer M CIV USN COMSC NORFOLK VA (USA)" userId="S::jennifer.m.becht.civ@us.navy.mil::ed1e1550-ce43-46be-bcfd-5bbd48aa559b" providerId="AD" clId="Web-{173B7BB4-9B08-4ECC-AAB5-66B027C07B6E}" dt="2023-04-05T14:30:14.080" v="262"/>
        <pc:sldMkLst>
          <pc:docMk/>
          <pc:sldMk cId="2331475410" sldId="313"/>
        </pc:sldMkLst>
      </pc:sldChg>
      <pc:sldChg chg="modSp">
        <pc:chgData name="Becht, Jennifer M CIV USN COMSC NORFOLK VA (USA)" userId="S::jennifer.m.becht.civ@us.navy.mil::ed1e1550-ce43-46be-bcfd-5bbd48aa559b" providerId="AD" clId="Web-{173B7BB4-9B08-4ECC-AAB5-66B027C07B6E}" dt="2023-04-05T14:29:46.439" v="260" actId="1076"/>
        <pc:sldMkLst>
          <pc:docMk/>
          <pc:sldMk cId="2767534352" sldId="333"/>
        </pc:sldMkLst>
        <pc:picChg chg="mod">
          <ac:chgData name="Becht, Jennifer M CIV USN COMSC NORFOLK VA (USA)" userId="S::jennifer.m.becht.civ@us.navy.mil::ed1e1550-ce43-46be-bcfd-5bbd48aa559b" providerId="AD" clId="Web-{173B7BB4-9B08-4ECC-AAB5-66B027C07B6E}" dt="2023-04-05T14:29:46.439" v="260" actId="1076"/>
          <ac:picMkLst>
            <pc:docMk/>
            <pc:sldMk cId="2767534352" sldId="333"/>
            <ac:picMk id="9" creationId="{BED07490-6A14-7BA5-E09D-54AD7EC639D0}"/>
          </ac:picMkLst>
        </pc:picChg>
      </pc:sldChg>
      <pc:sldChg chg="del">
        <pc:chgData name="Becht, Jennifer M CIV USN COMSC NORFOLK VA (USA)" userId="S::jennifer.m.becht.civ@us.navy.mil::ed1e1550-ce43-46be-bcfd-5bbd48aa559b" providerId="AD" clId="Web-{173B7BB4-9B08-4ECC-AAB5-66B027C07B6E}" dt="2023-04-05T14:21:02.113" v="160"/>
        <pc:sldMkLst>
          <pc:docMk/>
          <pc:sldMk cId="3091391908" sldId="334"/>
        </pc:sldMkLst>
      </pc:sldChg>
      <pc:sldChg chg="modSp">
        <pc:chgData name="Becht, Jennifer M CIV USN COMSC NORFOLK VA (USA)" userId="S::jennifer.m.becht.civ@us.navy.mil::ed1e1550-ce43-46be-bcfd-5bbd48aa559b" providerId="AD" clId="Web-{173B7BB4-9B08-4ECC-AAB5-66B027C07B6E}" dt="2023-04-05T14:34:04.320" v="283" actId="20577"/>
        <pc:sldMkLst>
          <pc:docMk/>
          <pc:sldMk cId="2494242427" sldId="335"/>
        </pc:sldMkLst>
        <pc:spChg chg="mod">
          <ac:chgData name="Becht, Jennifer M CIV USN COMSC NORFOLK VA (USA)" userId="S::jennifer.m.becht.civ@us.navy.mil::ed1e1550-ce43-46be-bcfd-5bbd48aa559b" providerId="AD" clId="Web-{173B7BB4-9B08-4ECC-AAB5-66B027C07B6E}" dt="2023-04-05T14:34:04.320" v="283" actId="20577"/>
          <ac:spMkLst>
            <pc:docMk/>
            <pc:sldMk cId="2494242427" sldId="335"/>
            <ac:spMk id="2" creationId="{EF4BCAB5-9589-3899-7C53-5F01A33C9DFC}"/>
          </ac:spMkLst>
        </pc:spChg>
      </pc:sldChg>
      <pc:sldChg chg="modSp">
        <pc:chgData name="Becht, Jennifer M CIV USN COMSC NORFOLK VA (USA)" userId="S::jennifer.m.becht.civ@us.navy.mil::ed1e1550-ce43-46be-bcfd-5bbd48aa559b" providerId="AD" clId="Web-{173B7BB4-9B08-4ECC-AAB5-66B027C07B6E}" dt="2023-04-05T14:06:41.827" v="73" actId="20577"/>
        <pc:sldMkLst>
          <pc:docMk/>
          <pc:sldMk cId="73754967" sldId="337"/>
        </pc:sldMkLst>
        <pc:spChg chg="mod">
          <ac:chgData name="Becht, Jennifer M CIV USN COMSC NORFOLK VA (USA)" userId="S::jennifer.m.becht.civ@us.navy.mil::ed1e1550-ce43-46be-bcfd-5bbd48aa559b" providerId="AD" clId="Web-{173B7BB4-9B08-4ECC-AAB5-66B027C07B6E}" dt="2023-04-05T14:06:41.827" v="73" actId="20577"/>
          <ac:spMkLst>
            <pc:docMk/>
            <pc:sldMk cId="73754967" sldId="337"/>
            <ac:spMk id="19" creationId="{B428A18F-959D-A613-6C21-8A14D9D4169C}"/>
          </ac:spMkLst>
        </pc:spChg>
      </pc:sldChg>
    </pc:docChg>
  </pc:docChgLst>
  <pc:docChgLst>
    <pc:chgData name="Wojeck, Steffen James CIV USN COMSC NORFOLK VA (USA)" userId="S::steffen.j.wojeck.civ@us.navy.mil::c0e08b15-ce11-48a8-a0b9-6da419ca5f32" providerId="AD" clId="Web-{479445E2-9686-4994-A428-9BC9BBB4633C}"/>
    <pc:docChg chg="modSld">
      <pc:chgData name="Wojeck, Steffen James CIV USN COMSC NORFOLK VA (USA)" userId="S::steffen.j.wojeck.civ@us.navy.mil::c0e08b15-ce11-48a8-a0b9-6da419ca5f32" providerId="AD" clId="Web-{479445E2-9686-4994-A428-9BC9BBB4633C}" dt="2023-03-24T14:28:29.734" v="0" actId="1076"/>
      <pc:docMkLst>
        <pc:docMk/>
      </pc:docMkLst>
      <pc:sldChg chg="modSp">
        <pc:chgData name="Wojeck, Steffen James CIV USN COMSC NORFOLK VA (USA)" userId="S::steffen.j.wojeck.civ@us.navy.mil::c0e08b15-ce11-48a8-a0b9-6da419ca5f32" providerId="AD" clId="Web-{479445E2-9686-4994-A428-9BC9BBB4633C}" dt="2023-03-24T14:28:29.734" v="0" actId="1076"/>
        <pc:sldMkLst>
          <pc:docMk/>
          <pc:sldMk cId="185851968" sldId="290"/>
        </pc:sldMkLst>
        <pc:picChg chg="mod">
          <ac:chgData name="Wojeck, Steffen James CIV USN COMSC NORFOLK VA (USA)" userId="S::steffen.j.wojeck.civ@us.navy.mil::c0e08b15-ce11-48a8-a0b9-6da419ca5f32" providerId="AD" clId="Web-{479445E2-9686-4994-A428-9BC9BBB4633C}" dt="2023-03-24T14:28:29.734" v="0" actId="1076"/>
          <ac:picMkLst>
            <pc:docMk/>
            <pc:sldMk cId="185851968" sldId="290"/>
            <ac:picMk id="11" creationId="{01E6945D-1801-FB4F-2783-000FBF209F02}"/>
          </ac:picMkLst>
        </pc:picChg>
      </pc:sldChg>
    </pc:docChg>
  </pc:docChgLst>
  <pc:docChgLst>
    <pc:chgData name="Becht, Jennifer M CIV USN COMSC NORFOLK VA (USA)" userId="S::jennifer.m.becht.civ@us.navy.mil::ed1e1550-ce43-46be-bcfd-5bbd48aa559b" providerId="AD" clId="Web-{1A7A91D9-5089-4185-8458-A770E611B482}"/>
    <pc:docChg chg="delSld modSld sldOrd">
      <pc:chgData name="Becht, Jennifer M CIV USN COMSC NORFOLK VA (USA)" userId="S::jennifer.m.becht.civ@us.navy.mil::ed1e1550-ce43-46be-bcfd-5bbd48aa559b" providerId="AD" clId="Web-{1A7A91D9-5089-4185-8458-A770E611B482}" dt="2023-04-04T15:41:03.544" v="162"/>
      <pc:docMkLst>
        <pc:docMk/>
      </pc:docMkLst>
      <pc:sldChg chg="delSp modSp ord">
        <pc:chgData name="Becht, Jennifer M CIV USN COMSC NORFOLK VA (USA)" userId="S::jennifer.m.becht.civ@us.navy.mil::ed1e1550-ce43-46be-bcfd-5bbd48aa559b" providerId="AD" clId="Web-{1A7A91D9-5089-4185-8458-A770E611B482}" dt="2023-04-04T15:39:10.851" v="120" actId="20577"/>
        <pc:sldMkLst>
          <pc:docMk/>
          <pc:sldMk cId="4024484533" sldId="297"/>
        </pc:sldMkLst>
        <pc:spChg chg="mod">
          <ac:chgData name="Becht, Jennifer M CIV USN COMSC NORFOLK VA (USA)" userId="S::jennifer.m.becht.civ@us.navy.mil::ed1e1550-ce43-46be-bcfd-5bbd48aa559b" providerId="AD" clId="Web-{1A7A91D9-5089-4185-8458-A770E611B482}" dt="2023-04-04T15:38:34.303" v="116" actId="20577"/>
          <ac:spMkLst>
            <pc:docMk/>
            <pc:sldMk cId="4024484533" sldId="297"/>
            <ac:spMk id="2" creationId="{03FD71E7-03D2-D69E-8840-150B48441246}"/>
          </ac:spMkLst>
        </pc:spChg>
        <pc:spChg chg="mod">
          <ac:chgData name="Becht, Jennifer M CIV USN COMSC NORFOLK VA (USA)" userId="S::jennifer.m.becht.civ@us.navy.mil::ed1e1550-ce43-46be-bcfd-5bbd48aa559b" providerId="AD" clId="Web-{1A7A91D9-5089-4185-8458-A770E611B482}" dt="2023-04-04T15:39:10.851" v="120" actId="20577"/>
          <ac:spMkLst>
            <pc:docMk/>
            <pc:sldMk cId="4024484533" sldId="297"/>
            <ac:spMk id="4" creationId="{1AEF6998-2B82-E8E9-3433-6C7258078F06}"/>
          </ac:spMkLst>
        </pc:spChg>
        <pc:spChg chg="del">
          <ac:chgData name="Becht, Jennifer M CIV USN COMSC NORFOLK VA (USA)" userId="S::jennifer.m.becht.civ@us.navy.mil::ed1e1550-ce43-46be-bcfd-5bbd48aa559b" providerId="AD" clId="Web-{1A7A91D9-5089-4185-8458-A770E611B482}" dt="2023-04-04T15:37:09.939" v="106"/>
          <ac:spMkLst>
            <pc:docMk/>
            <pc:sldMk cId="4024484533" sldId="297"/>
            <ac:spMk id="5" creationId="{C7F690AE-B8FC-DE61-6AA0-94FD4FBE1CE3}"/>
          </ac:spMkLst>
        </pc:spChg>
      </pc:sldChg>
      <pc:sldChg chg="del">
        <pc:chgData name="Becht, Jennifer M CIV USN COMSC NORFOLK VA (USA)" userId="S::jennifer.m.becht.civ@us.navy.mil::ed1e1550-ce43-46be-bcfd-5bbd48aa559b" providerId="AD" clId="Web-{1A7A91D9-5089-4185-8458-A770E611B482}" dt="2023-04-04T15:38:44.506" v="117"/>
        <pc:sldMkLst>
          <pc:docMk/>
          <pc:sldMk cId="3534985251" sldId="315"/>
        </pc:sldMkLst>
      </pc:sldChg>
      <pc:sldChg chg="modSp">
        <pc:chgData name="Becht, Jennifer M CIV USN COMSC NORFOLK VA (USA)" userId="S::jennifer.m.becht.civ@us.navy.mil::ed1e1550-ce43-46be-bcfd-5bbd48aa559b" providerId="AD" clId="Web-{1A7A91D9-5089-4185-8458-A770E611B482}" dt="2023-04-04T15:32:43.082" v="38" actId="20577"/>
        <pc:sldMkLst>
          <pc:docMk/>
          <pc:sldMk cId="3585069137" sldId="316"/>
        </pc:sldMkLst>
        <pc:spChg chg="mod">
          <ac:chgData name="Becht, Jennifer M CIV USN COMSC NORFOLK VA (USA)" userId="S::jennifer.m.becht.civ@us.navy.mil::ed1e1550-ce43-46be-bcfd-5bbd48aa559b" providerId="AD" clId="Web-{1A7A91D9-5089-4185-8458-A770E611B482}" dt="2023-04-04T15:32:43.082" v="38" actId="20577"/>
          <ac:spMkLst>
            <pc:docMk/>
            <pc:sldMk cId="3585069137" sldId="316"/>
            <ac:spMk id="2" creationId="{DABE711E-E113-B584-5C96-3B46DA4DA03F}"/>
          </ac:spMkLst>
        </pc:spChg>
        <pc:spChg chg="mod">
          <ac:chgData name="Becht, Jennifer M CIV USN COMSC NORFOLK VA (USA)" userId="S::jennifer.m.becht.civ@us.navy.mil::ed1e1550-ce43-46be-bcfd-5bbd48aa559b" providerId="AD" clId="Web-{1A7A91D9-5089-4185-8458-A770E611B482}" dt="2023-04-04T15:30:25.075" v="4" actId="20577"/>
          <ac:spMkLst>
            <pc:docMk/>
            <pc:sldMk cId="3585069137" sldId="316"/>
            <ac:spMk id="4" creationId="{C9574E12-0FE9-24B3-BD53-5AA659732B69}"/>
          </ac:spMkLst>
        </pc:spChg>
      </pc:sldChg>
      <pc:sldChg chg="modSp">
        <pc:chgData name="Becht, Jennifer M CIV USN COMSC NORFOLK VA (USA)" userId="S::jennifer.m.becht.civ@us.navy.mil::ed1e1550-ce43-46be-bcfd-5bbd48aa559b" providerId="AD" clId="Web-{1A7A91D9-5089-4185-8458-A770E611B482}" dt="2023-04-04T15:40:43.043" v="157" actId="20577"/>
        <pc:sldMkLst>
          <pc:docMk/>
          <pc:sldMk cId="1955103747" sldId="317"/>
        </pc:sldMkLst>
        <pc:spChg chg="mod">
          <ac:chgData name="Becht, Jennifer M CIV USN COMSC NORFOLK VA (USA)" userId="S::jennifer.m.becht.civ@us.navy.mil::ed1e1550-ce43-46be-bcfd-5bbd48aa559b" providerId="AD" clId="Web-{1A7A91D9-5089-4185-8458-A770E611B482}" dt="2023-04-04T15:40:43.043" v="157" actId="20577"/>
          <ac:spMkLst>
            <pc:docMk/>
            <pc:sldMk cId="1955103747" sldId="317"/>
            <ac:spMk id="2" creationId="{EB7CD90E-045A-3D69-BA89-F74C668EA453}"/>
          </ac:spMkLst>
        </pc:spChg>
      </pc:sldChg>
      <pc:sldChg chg="del">
        <pc:chgData name="Becht, Jennifer M CIV USN COMSC NORFOLK VA (USA)" userId="S::jennifer.m.becht.civ@us.navy.mil::ed1e1550-ce43-46be-bcfd-5bbd48aa559b" providerId="AD" clId="Web-{1A7A91D9-5089-4185-8458-A770E611B482}" dt="2023-04-04T15:40:56.013" v="158"/>
        <pc:sldMkLst>
          <pc:docMk/>
          <pc:sldMk cId="3750850950" sldId="318"/>
        </pc:sldMkLst>
      </pc:sldChg>
      <pc:sldChg chg="del">
        <pc:chgData name="Becht, Jennifer M CIV USN COMSC NORFOLK VA (USA)" userId="S::jennifer.m.becht.civ@us.navy.mil::ed1e1550-ce43-46be-bcfd-5bbd48aa559b" providerId="AD" clId="Web-{1A7A91D9-5089-4185-8458-A770E611B482}" dt="2023-04-04T15:40:57.325" v="159"/>
        <pc:sldMkLst>
          <pc:docMk/>
          <pc:sldMk cId="78599154" sldId="319"/>
        </pc:sldMkLst>
      </pc:sldChg>
      <pc:sldChg chg="del">
        <pc:chgData name="Becht, Jennifer M CIV USN COMSC NORFOLK VA (USA)" userId="S::jennifer.m.becht.civ@us.navy.mil::ed1e1550-ce43-46be-bcfd-5bbd48aa559b" providerId="AD" clId="Web-{1A7A91D9-5089-4185-8458-A770E611B482}" dt="2023-04-04T15:41:00.294" v="160"/>
        <pc:sldMkLst>
          <pc:docMk/>
          <pc:sldMk cId="3472582994" sldId="320"/>
        </pc:sldMkLst>
      </pc:sldChg>
      <pc:sldChg chg="del">
        <pc:chgData name="Becht, Jennifer M CIV USN COMSC NORFOLK VA (USA)" userId="S::jennifer.m.becht.civ@us.navy.mil::ed1e1550-ce43-46be-bcfd-5bbd48aa559b" providerId="AD" clId="Web-{1A7A91D9-5089-4185-8458-A770E611B482}" dt="2023-04-04T15:41:01.638" v="161"/>
        <pc:sldMkLst>
          <pc:docMk/>
          <pc:sldMk cId="214040921" sldId="321"/>
        </pc:sldMkLst>
      </pc:sldChg>
      <pc:sldChg chg="del">
        <pc:chgData name="Becht, Jennifer M CIV USN COMSC NORFOLK VA (USA)" userId="S::jennifer.m.becht.civ@us.navy.mil::ed1e1550-ce43-46be-bcfd-5bbd48aa559b" providerId="AD" clId="Web-{1A7A91D9-5089-4185-8458-A770E611B482}" dt="2023-04-04T15:41:03.544" v="162"/>
        <pc:sldMkLst>
          <pc:docMk/>
          <pc:sldMk cId="1946658338" sldId="322"/>
        </pc:sldMkLst>
      </pc:sldChg>
    </pc:docChg>
  </pc:docChgLst>
  <pc:docChgLst>
    <pc:chgData name="Scott, Nickolas L CIV USN COMSC NORFOLK VA (USA)" userId="S::nickolas.l.scott.civ@us.navy.mil::3b78d67f-9855-485d-b802-6b74dc66e0ac" providerId="AD" clId="Web-{1CB228D3-7500-4881-8A44-D7DCC4E66421}"/>
    <pc:docChg chg="addSld delSld modSld sldOrd">
      <pc:chgData name="Scott, Nickolas L CIV USN COMSC NORFOLK VA (USA)" userId="S::nickolas.l.scott.civ@us.navy.mil::3b78d67f-9855-485d-b802-6b74dc66e0ac" providerId="AD" clId="Web-{1CB228D3-7500-4881-8A44-D7DCC4E66421}" dt="2023-03-24T16:01:02.156" v="1016"/>
      <pc:docMkLst>
        <pc:docMk/>
      </pc:docMkLst>
      <pc:sldChg chg="addSp delSp modSp addCm modCm modNotes">
        <pc:chgData name="Scott, Nickolas L CIV USN COMSC NORFOLK VA (USA)" userId="S::nickolas.l.scott.civ@us.navy.mil::3b78d67f-9855-485d-b802-6b74dc66e0ac" providerId="AD" clId="Web-{1CB228D3-7500-4881-8A44-D7DCC4E66421}" dt="2023-03-24T15:22:03.050" v="844" actId="20577"/>
        <pc:sldMkLst>
          <pc:docMk/>
          <pc:sldMk cId="3191503985" sldId="292"/>
        </pc:sldMkLst>
        <pc:spChg chg="mod">
          <ac:chgData name="Scott, Nickolas L CIV USN COMSC NORFOLK VA (USA)" userId="S::nickolas.l.scott.civ@us.navy.mil::3b78d67f-9855-485d-b802-6b74dc66e0ac" providerId="AD" clId="Web-{1CB228D3-7500-4881-8A44-D7DCC4E66421}" dt="2023-03-24T15:22:03.050" v="844" actId="20577"/>
          <ac:spMkLst>
            <pc:docMk/>
            <pc:sldMk cId="3191503985" sldId="292"/>
            <ac:spMk id="2" creationId="{6553B5E2-7A9D-2FC2-94C0-084E07184015}"/>
          </ac:spMkLst>
        </pc:spChg>
        <pc:spChg chg="mod">
          <ac:chgData name="Scott, Nickolas L CIV USN COMSC NORFOLK VA (USA)" userId="S::nickolas.l.scott.civ@us.navy.mil::3b78d67f-9855-485d-b802-6b74dc66e0ac" providerId="AD" clId="Web-{1CB228D3-7500-4881-8A44-D7DCC4E66421}" dt="2023-03-24T14:48:46.196" v="88" actId="20577"/>
          <ac:spMkLst>
            <pc:docMk/>
            <pc:sldMk cId="3191503985" sldId="292"/>
            <ac:spMk id="4" creationId="{F711C21F-9A0A-994E-7BD5-AE4067369023}"/>
          </ac:spMkLst>
        </pc:spChg>
        <pc:spChg chg="add del">
          <ac:chgData name="Scott, Nickolas L CIV USN COMSC NORFOLK VA (USA)" userId="S::nickolas.l.scott.civ@us.navy.mil::3b78d67f-9855-485d-b802-6b74dc66e0ac" providerId="AD" clId="Web-{1CB228D3-7500-4881-8A44-D7DCC4E66421}" dt="2023-03-24T14:54:01.446" v="128"/>
          <ac:spMkLst>
            <pc:docMk/>
            <pc:sldMk cId="3191503985" sldId="292"/>
            <ac:spMk id="6" creationId="{00BC9113-3BDF-C809-525C-8AF5E0EF04C4}"/>
          </ac:spMkLst>
        </pc:spChg>
        <pc:picChg chg="add del mod ord">
          <ac:chgData name="Scott, Nickolas L CIV USN COMSC NORFOLK VA (USA)" userId="S::nickolas.l.scott.civ@us.navy.mil::3b78d67f-9855-485d-b802-6b74dc66e0ac" providerId="AD" clId="Web-{1CB228D3-7500-4881-8A44-D7DCC4E66421}" dt="2023-03-24T14:54:01.446" v="128"/>
          <ac:picMkLst>
            <pc:docMk/>
            <pc:sldMk cId="3191503985" sldId="292"/>
            <ac:picMk id="3" creationId="{DF8E297D-FDB7-0CA6-3B8C-5F7BA82B7D11}"/>
          </ac:picMkLst>
        </pc:picChg>
        <pc:picChg chg="mod modCrop">
          <ac:chgData name="Scott, Nickolas L CIV USN COMSC NORFOLK VA (USA)" userId="S::nickolas.l.scott.civ@us.navy.mil::3b78d67f-9855-485d-b802-6b74dc66e0ac" providerId="AD" clId="Web-{1CB228D3-7500-4881-8A44-D7DCC4E66421}" dt="2023-03-24T14:54:52.637" v="141" actId="1076"/>
          <ac:picMkLst>
            <pc:docMk/>
            <pc:sldMk cId="3191503985" sldId="292"/>
            <ac:picMk id="9" creationId="{D4E4C8F6-F7DE-2960-A0F9-BA3FC4E1DA4A}"/>
          </ac:picMkLst>
        </pc:picChg>
        <pc:picChg chg="mod">
          <ac:chgData name="Scott, Nickolas L CIV USN COMSC NORFOLK VA (USA)" userId="S::nickolas.l.scott.civ@us.navy.mil::3b78d67f-9855-485d-b802-6b74dc66e0ac" providerId="AD" clId="Web-{1CB228D3-7500-4881-8A44-D7DCC4E66421}" dt="2023-03-24T14:54:56.137" v="142" actId="1076"/>
          <ac:picMkLst>
            <pc:docMk/>
            <pc:sldMk cId="3191503985" sldId="292"/>
            <ac:picMk id="19" creationId="{3CE23E5C-1A52-7B8D-14C2-93F80EC34680}"/>
          </ac:picMkLst>
        </pc:picChg>
      </pc:sldChg>
      <pc:sldChg chg="modSp">
        <pc:chgData name="Scott, Nickolas L CIV USN COMSC NORFOLK VA (USA)" userId="S::nickolas.l.scott.civ@us.navy.mil::3b78d67f-9855-485d-b802-6b74dc66e0ac" providerId="AD" clId="Web-{1CB228D3-7500-4881-8A44-D7DCC4E66421}" dt="2023-03-24T14:43:16.538" v="5" actId="20577"/>
        <pc:sldMkLst>
          <pc:docMk/>
          <pc:sldMk cId="1735705684" sldId="295"/>
        </pc:sldMkLst>
        <pc:spChg chg="mod">
          <ac:chgData name="Scott, Nickolas L CIV USN COMSC NORFOLK VA (USA)" userId="S::nickolas.l.scott.civ@us.navy.mil::3b78d67f-9855-485d-b802-6b74dc66e0ac" providerId="AD" clId="Web-{1CB228D3-7500-4881-8A44-D7DCC4E66421}" dt="2023-03-24T14:43:16.538" v="5" actId="20577"/>
          <ac:spMkLst>
            <pc:docMk/>
            <pc:sldMk cId="1735705684" sldId="295"/>
            <ac:spMk id="4" creationId="{E0AA48FD-041B-77A1-48E1-D38F03848EC3}"/>
          </ac:spMkLst>
        </pc:spChg>
      </pc:sldChg>
      <pc:sldChg chg="addSp delSp modSp add del mod replId modClrScheme chgLayout modNotes">
        <pc:chgData name="Scott, Nickolas L CIV USN COMSC NORFOLK VA (USA)" userId="S::nickolas.l.scott.civ@us.navy.mil::3b78d67f-9855-485d-b802-6b74dc66e0ac" providerId="AD" clId="Web-{1CB228D3-7500-4881-8A44-D7DCC4E66421}" dt="2023-03-24T16:01:02.156" v="1016"/>
        <pc:sldMkLst>
          <pc:docMk/>
          <pc:sldMk cId="2518910548" sldId="326"/>
        </pc:sldMkLst>
        <pc:spChg chg="mod ord">
          <ac:chgData name="Scott, Nickolas L CIV USN COMSC NORFOLK VA (USA)" userId="S::nickolas.l.scott.civ@us.navy.mil::3b78d67f-9855-485d-b802-6b74dc66e0ac" providerId="AD" clId="Web-{1CB228D3-7500-4881-8A44-D7DCC4E66421}" dt="2023-03-24T15:07:34.098" v="603"/>
          <ac:spMkLst>
            <pc:docMk/>
            <pc:sldMk cId="2518910548" sldId="326"/>
            <ac:spMk id="2" creationId="{6553B5E2-7A9D-2FC2-94C0-084E07184015}"/>
          </ac:spMkLst>
        </pc:spChg>
        <pc:spChg chg="mod ord">
          <ac:chgData name="Scott, Nickolas L CIV USN COMSC NORFOLK VA (USA)" userId="S::nickolas.l.scott.civ@us.navy.mil::3b78d67f-9855-485d-b802-6b74dc66e0ac" providerId="AD" clId="Web-{1CB228D3-7500-4881-8A44-D7DCC4E66421}" dt="2023-03-24T15:07:34.098" v="603"/>
          <ac:spMkLst>
            <pc:docMk/>
            <pc:sldMk cId="2518910548" sldId="326"/>
            <ac:spMk id="4" creationId="{F711C21F-9A0A-994E-7BD5-AE4067369023}"/>
          </ac:spMkLst>
        </pc:spChg>
        <pc:spChg chg="add del mod">
          <ac:chgData name="Scott, Nickolas L CIV USN COMSC NORFOLK VA (USA)" userId="S::nickolas.l.scott.civ@us.navy.mil::3b78d67f-9855-485d-b802-6b74dc66e0ac" providerId="AD" clId="Web-{1CB228D3-7500-4881-8A44-D7DCC4E66421}" dt="2023-03-24T15:07:34.098" v="603"/>
          <ac:spMkLst>
            <pc:docMk/>
            <pc:sldMk cId="2518910548" sldId="326"/>
            <ac:spMk id="5" creationId="{86B71530-59E6-08DF-050C-7AA7DD93D811}"/>
          </ac:spMkLst>
        </pc:spChg>
        <pc:spChg chg="del">
          <ac:chgData name="Scott, Nickolas L CIV USN COMSC NORFOLK VA (USA)" userId="S::nickolas.l.scott.civ@us.navy.mil::3b78d67f-9855-485d-b802-6b74dc66e0ac" providerId="AD" clId="Web-{1CB228D3-7500-4881-8A44-D7DCC4E66421}" dt="2023-03-24T15:07:34.098" v="603"/>
          <ac:spMkLst>
            <pc:docMk/>
            <pc:sldMk cId="2518910548" sldId="326"/>
            <ac:spMk id="6" creationId="{00BC9113-3BDF-C809-525C-8AF5E0EF04C4}"/>
          </ac:spMkLst>
        </pc:spChg>
        <pc:spChg chg="add del mod">
          <ac:chgData name="Scott, Nickolas L CIV USN COMSC NORFOLK VA (USA)" userId="S::nickolas.l.scott.civ@us.navy.mil::3b78d67f-9855-485d-b802-6b74dc66e0ac" providerId="AD" clId="Web-{1CB228D3-7500-4881-8A44-D7DCC4E66421}" dt="2023-03-24T15:07:34.098" v="603"/>
          <ac:spMkLst>
            <pc:docMk/>
            <pc:sldMk cId="2518910548" sldId="326"/>
            <ac:spMk id="8" creationId="{1F698CA3-5147-3DE8-E498-204375026124}"/>
          </ac:spMkLst>
        </pc:spChg>
        <pc:spChg chg="add mod">
          <ac:chgData name="Scott, Nickolas L CIV USN COMSC NORFOLK VA (USA)" userId="S::nickolas.l.scott.civ@us.navy.mil::3b78d67f-9855-485d-b802-6b74dc66e0ac" providerId="AD" clId="Web-{1CB228D3-7500-4881-8A44-D7DCC4E66421}" dt="2023-03-24T15:57:45.474" v="989" actId="20577"/>
          <ac:spMkLst>
            <pc:docMk/>
            <pc:sldMk cId="2518910548" sldId="326"/>
            <ac:spMk id="10" creationId="{96A85873-00C0-0C01-BF74-51DD81D022D9}"/>
          </ac:spMkLst>
        </pc:spChg>
        <pc:picChg chg="del">
          <ac:chgData name="Scott, Nickolas L CIV USN COMSC NORFOLK VA (USA)" userId="S::nickolas.l.scott.civ@us.navy.mil::3b78d67f-9855-485d-b802-6b74dc66e0ac" providerId="AD" clId="Web-{1CB228D3-7500-4881-8A44-D7DCC4E66421}" dt="2023-03-24T14:56:23.688" v="144"/>
          <ac:picMkLst>
            <pc:docMk/>
            <pc:sldMk cId="2518910548" sldId="326"/>
            <ac:picMk id="9" creationId="{D4E4C8F6-F7DE-2960-A0F9-BA3FC4E1DA4A}"/>
          </ac:picMkLst>
        </pc:picChg>
        <pc:picChg chg="del mod">
          <ac:chgData name="Scott, Nickolas L CIV USN COMSC NORFOLK VA (USA)" userId="S::nickolas.l.scott.civ@us.navy.mil::3b78d67f-9855-485d-b802-6b74dc66e0ac" providerId="AD" clId="Web-{1CB228D3-7500-4881-8A44-D7DCC4E66421}" dt="2023-03-24T14:56:25.251" v="146"/>
          <ac:picMkLst>
            <pc:docMk/>
            <pc:sldMk cId="2518910548" sldId="326"/>
            <ac:picMk id="19" creationId="{3CE23E5C-1A52-7B8D-14C2-93F80EC34680}"/>
          </ac:picMkLst>
        </pc:picChg>
      </pc:sldChg>
      <pc:sldChg chg="delSp modSp new mod ord modClrScheme chgLayout">
        <pc:chgData name="Scott, Nickolas L CIV USN COMSC NORFOLK VA (USA)" userId="S::nickolas.l.scott.civ@us.navy.mil::3b78d67f-9855-485d-b802-6b74dc66e0ac" providerId="AD" clId="Web-{1CB228D3-7500-4881-8A44-D7DCC4E66421}" dt="2023-03-24T14:58:50.477" v="233"/>
        <pc:sldMkLst>
          <pc:docMk/>
          <pc:sldMk cId="1348090180" sldId="327"/>
        </pc:sldMkLst>
        <pc:spChg chg="del">
          <ac:chgData name="Scott, Nickolas L CIV USN COMSC NORFOLK VA (USA)" userId="S::nickolas.l.scott.civ@us.navy.mil::3b78d67f-9855-485d-b802-6b74dc66e0ac" providerId="AD" clId="Web-{1CB228D3-7500-4881-8A44-D7DCC4E66421}" dt="2023-03-24T14:57:53.255" v="166"/>
          <ac:spMkLst>
            <pc:docMk/>
            <pc:sldMk cId="1348090180" sldId="327"/>
            <ac:spMk id="2" creationId="{416AC143-BEB0-0F1B-1AE2-829A0CFFC162}"/>
          </ac:spMkLst>
        </pc:spChg>
        <pc:spChg chg="del mod ord">
          <ac:chgData name="Scott, Nickolas L CIV USN COMSC NORFOLK VA (USA)" userId="S::nickolas.l.scott.civ@us.navy.mil::3b78d67f-9855-485d-b802-6b74dc66e0ac" providerId="AD" clId="Web-{1CB228D3-7500-4881-8A44-D7DCC4E66421}" dt="2023-03-24T14:58:50.477" v="233"/>
          <ac:spMkLst>
            <pc:docMk/>
            <pc:sldMk cId="1348090180" sldId="327"/>
            <ac:spMk id="3" creationId="{98FD7B21-E94E-0E4E-BFE3-A9F2C888175D}"/>
          </ac:spMkLst>
        </pc:spChg>
        <pc:spChg chg="mod ord">
          <ac:chgData name="Scott, Nickolas L CIV USN COMSC NORFOLK VA (USA)" userId="S::nickolas.l.scott.civ@us.navy.mil::3b78d67f-9855-485d-b802-6b74dc66e0ac" providerId="AD" clId="Web-{1CB228D3-7500-4881-8A44-D7DCC4E66421}" dt="2023-03-24T14:58:12.569" v="190" actId="20577"/>
          <ac:spMkLst>
            <pc:docMk/>
            <pc:sldMk cId="1348090180" sldId="327"/>
            <ac:spMk id="4" creationId="{EE824358-C049-91B7-AD30-DBA7D5FA35A2}"/>
          </ac:spMkLst>
        </pc:spChg>
        <pc:spChg chg="mod ord">
          <ac:chgData name="Scott, Nickolas L CIV USN COMSC NORFOLK VA (USA)" userId="S::nickolas.l.scott.civ@us.navy.mil::3b78d67f-9855-485d-b802-6b74dc66e0ac" providerId="AD" clId="Web-{1CB228D3-7500-4881-8A44-D7DCC4E66421}" dt="2023-03-24T14:58:41.023" v="232" actId="20577"/>
          <ac:spMkLst>
            <pc:docMk/>
            <pc:sldMk cId="1348090180" sldId="327"/>
            <ac:spMk id="5" creationId="{C194A358-7A13-FB81-3193-BD2C252DD799}"/>
          </ac:spMkLst>
        </pc:spChg>
        <pc:spChg chg="del">
          <ac:chgData name="Scott, Nickolas L CIV USN COMSC NORFOLK VA (USA)" userId="S::nickolas.l.scott.civ@us.navy.mil::3b78d67f-9855-485d-b802-6b74dc66e0ac" providerId="AD" clId="Web-{1CB228D3-7500-4881-8A44-D7DCC4E66421}" dt="2023-03-24T14:57:53.255" v="166"/>
          <ac:spMkLst>
            <pc:docMk/>
            <pc:sldMk cId="1348090180" sldId="327"/>
            <ac:spMk id="6" creationId="{23F5B751-129A-CED1-A851-80137535C9F8}"/>
          </ac:spMkLst>
        </pc:spChg>
      </pc:sldChg>
      <pc:sldChg chg="modSp add ord replId">
        <pc:chgData name="Scott, Nickolas L CIV USN COMSC NORFOLK VA (USA)" userId="S::nickolas.l.scott.civ@us.navy.mil::3b78d67f-9855-485d-b802-6b74dc66e0ac" providerId="AD" clId="Web-{1CB228D3-7500-4881-8A44-D7DCC4E66421}" dt="2023-03-24T16:00:52.499" v="1015" actId="20577"/>
        <pc:sldMkLst>
          <pc:docMk/>
          <pc:sldMk cId="3088820108" sldId="332"/>
        </pc:sldMkLst>
        <pc:spChg chg="mod">
          <ac:chgData name="Scott, Nickolas L CIV USN COMSC NORFOLK VA (USA)" userId="S::nickolas.l.scott.civ@us.navy.mil::3b78d67f-9855-485d-b802-6b74dc66e0ac" providerId="AD" clId="Web-{1CB228D3-7500-4881-8A44-D7DCC4E66421}" dt="2023-03-24T16:00:52.499" v="1015" actId="20577"/>
          <ac:spMkLst>
            <pc:docMk/>
            <pc:sldMk cId="3088820108" sldId="332"/>
            <ac:spMk id="2" creationId="{52C9E1CB-7681-C94E-AA5B-DCC951143400}"/>
          </ac:spMkLst>
        </pc:spChg>
        <pc:spChg chg="mod">
          <ac:chgData name="Scott, Nickolas L CIV USN COMSC NORFOLK VA (USA)" userId="S::nickolas.l.scott.civ@us.navy.mil::3b78d67f-9855-485d-b802-6b74dc66e0ac" providerId="AD" clId="Web-{1CB228D3-7500-4881-8A44-D7DCC4E66421}" dt="2023-03-24T15:58:31.445" v="995" actId="20577"/>
          <ac:spMkLst>
            <pc:docMk/>
            <pc:sldMk cId="3088820108" sldId="332"/>
            <ac:spMk id="4" creationId="{1D6E61CD-D8AD-CA4C-9F35-9F2A64D8810F}"/>
          </ac:spMkLst>
        </pc:spChg>
      </pc:sldChg>
    </pc:docChg>
  </pc:docChgLst>
  <pc:docChgLst>
    <pc:chgData name="Becht, Jennifer M CIV USN COMSC NORFOLK VA (USA)" userId="S::jennifer.m.becht.civ@us.navy.mil::ed1e1550-ce43-46be-bcfd-5bbd48aa559b" providerId="AD" clId="Web-{4572FBEE-CF72-497F-B3D5-A0429749E6EF}"/>
    <pc:docChg chg="modSld">
      <pc:chgData name="Becht, Jennifer M CIV USN COMSC NORFOLK VA (USA)" userId="S::jennifer.m.becht.civ@us.navy.mil::ed1e1550-ce43-46be-bcfd-5bbd48aa559b" providerId="AD" clId="Web-{4572FBEE-CF72-497F-B3D5-A0429749E6EF}" dt="2023-03-23T12:05:20.893" v="28"/>
      <pc:docMkLst>
        <pc:docMk/>
      </pc:docMkLst>
      <pc:sldChg chg="addSp delSp modSp">
        <pc:chgData name="Becht, Jennifer M CIV USN COMSC NORFOLK VA (USA)" userId="S::jennifer.m.becht.civ@us.navy.mil::ed1e1550-ce43-46be-bcfd-5bbd48aa559b" providerId="AD" clId="Web-{4572FBEE-CF72-497F-B3D5-A0429749E6EF}" dt="2023-03-23T12:05:20.893" v="28"/>
        <pc:sldMkLst>
          <pc:docMk/>
          <pc:sldMk cId="2917357812" sldId="301"/>
        </pc:sldMkLst>
        <pc:spChg chg="mod">
          <ac:chgData name="Becht, Jennifer M CIV USN COMSC NORFOLK VA (USA)" userId="S::jennifer.m.becht.civ@us.navy.mil::ed1e1550-ce43-46be-bcfd-5bbd48aa559b" providerId="AD" clId="Web-{4572FBEE-CF72-497F-B3D5-A0429749E6EF}" dt="2023-03-23T12:02:37.093" v="12" actId="20577"/>
          <ac:spMkLst>
            <pc:docMk/>
            <pc:sldMk cId="2917357812" sldId="301"/>
            <ac:spMk id="2" creationId="{0BCA4F0E-E10B-1D27-77DC-D384880E3A48}"/>
          </ac:spMkLst>
        </pc:spChg>
        <pc:spChg chg="del">
          <ac:chgData name="Becht, Jennifer M CIV USN COMSC NORFOLK VA (USA)" userId="S::jennifer.m.becht.civ@us.navy.mil::ed1e1550-ce43-46be-bcfd-5bbd48aa559b" providerId="AD" clId="Web-{4572FBEE-CF72-497F-B3D5-A0429749E6EF}" dt="2023-03-23T11:47:49.092" v="0"/>
          <ac:spMkLst>
            <pc:docMk/>
            <pc:sldMk cId="2917357812" sldId="301"/>
            <ac:spMk id="6" creationId="{566C88B4-68B4-EC1D-B90A-1F3AE13F8A71}"/>
          </ac:spMkLst>
        </pc:spChg>
        <pc:spChg chg="add del mod">
          <ac:chgData name="Becht, Jennifer M CIV USN COMSC NORFOLK VA (USA)" userId="S::jennifer.m.becht.civ@us.navy.mil::ed1e1550-ce43-46be-bcfd-5bbd48aa559b" providerId="AD" clId="Web-{4572FBEE-CF72-497F-B3D5-A0429749E6EF}" dt="2023-03-23T12:03:10.797" v="14"/>
          <ac:spMkLst>
            <pc:docMk/>
            <pc:sldMk cId="2917357812" sldId="301"/>
            <ac:spMk id="8" creationId="{2A6FA95F-3CDE-61CC-44B9-138DB2727F82}"/>
          </ac:spMkLst>
        </pc:spChg>
        <pc:spChg chg="add del mod">
          <ac:chgData name="Becht, Jennifer M CIV USN COMSC NORFOLK VA (USA)" userId="S::jennifer.m.becht.civ@us.navy.mil::ed1e1550-ce43-46be-bcfd-5bbd48aa559b" providerId="AD" clId="Web-{4572FBEE-CF72-497F-B3D5-A0429749E6EF}" dt="2023-03-23T12:04:45.049" v="21"/>
          <ac:spMkLst>
            <pc:docMk/>
            <pc:sldMk cId="2917357812" sldId="301"/>
            <ac:spMk id="10" creationId="{69EA6F27-F4FB-AF09-EE49-33F35DD281B8}"/>
          </ac:spMkLst>
        </pc:spChg>
        <pc:spChg chg="add mod">
          <ac:chgData name="Becht, Jennifer M CIV USN COMSC NORFOLK VA (USA)" userId="S::jennifer.m.becht.civ@us.navy.mil::ed1e1550-ce43-46be-bcfd-5bbd48aa559b" providerId="AD" clId="Web-{4572FBEE-CF72-497F-B3D5-A0429749E6EF}" dt="2023-03-23T12:04:04.454" v="20"/>
          <ac:spMkLst>
            <pc:docMk/>
            <pc:sldMk cId="2917357812" sldId="301"/>
            <ac:spMk id="13" creationId="{5A2867A2-A07E-6BFB-021C-51575CA29C48}"/>
          </ac:spMkLst>
        </pc:spChg>
        <pc:picChg chg="add del mod ord">
          <ac:chgData name="Becht, Jennifer M CIV USN COMSC NORFOLK VA (USA)" userId="S::jennifer.m.becht.civ@us.navy.mil::ed1e1550-ce43-46be-bcfd-5bbd48aa559b" providerId="AD" clId="Web-{4572FBEE-CF72-497F-B3D5-A0429749E6EF}" dt="2023-03-23T11:48:06.983" v="4"/>
          <ac:picMkLst>
            <pc:docMk/>
            <pc:sldMk cId="2917357812" sldId="301"/>
            <ac:picMk id="3" creationId="{EAFABD9B-B3D1-9E84-ABB4-D61F87F97AAA}"/>
          </ac:picMkLst>
        </pc:picChg>
        <pc:picChg chg="del">
          <ac:chgData name="Becht, Jennifer M CIV USN COMSC NORFOLK VA (USA)" userId="S::jennifer.m.becht.civ@us.navy.mil::ed1e1550-ce43-46be-bcfd-5bbd48aa559b" providerId="AD" clId="Web-{4572FBEE-CF72-497F-B3D5-A0429749E6EF}" dt="2023-03-23T12:02:38.890" v="13"/>
          <ac:picMkLst>
            <pc:docMk/>
            <pc:sldMk cId="2917357812" sldId="301"/>
            <ac:picMk id="7" creationId="{6BE10756-0D83-7146-83E9-0240ECF2649B}"/>
          </ac:picMkLst>
        </pc:picChg>
        <pc:picChg chg="add del mod ord">
          <ac:chgData name="Becht, Jennifer M CIV USN COMSC NORFOLK VA (USA)" userId="S::jennifer.m.becht.civ@us.navy.mil::ed1e1550-ce43-46be-bcfd-5bbd48aa559b" providerId="AD" clId="Web-{4572FBEE-CF72-497F-B3D5-A0429749E6EF}" dt="2023-03-23T12:04:04.454" v="20"/>
          <ac:picMkLst>
            <pc:docMk/>
            <pc:sldMk cId="2917357812" sldId="301"/>
            <ac:picMk id="11" creationId="{0226828E-F575-14E5-5407-44448F9BCC95}"/>
          </ac:picMkLst>
        </pc:picChg>
        <pc:picChg chg="add mod ord">
          <ac:chgData name="Becht, Jennifer M CIV USN COMSC NORFOLK VA (USA)" userId="S::jennifer.m.becht.civ@us.navy.mil::ed1e1550-ce43-46be-bcfd-5bbd48aa559b" providerId="AD" clId="Web-{4572FBEE-CF72-497F-B3D5-A0429749E6EF}" dt="2023-03-23T12:05:20.893" v="28"/>
          <ac:picMkLst>
            <pc:docMk/>
            <pc:sldMk cId="2917357812" sldId="301"/>
            <ac:picMk id="14" creationId="{F5E73549-F6F6-E315-4A2A-7CA891B7A2E2}"/>
          </ac:picMkLst>
        </pc:picChg>
      </pc:sldChg>
    </pc:docChg>
  </pc:docChgLst>
  <pc:docChgLst>
    <pc:chgData name="Becht, Jennifer M CIV USN COMSC NORFOLK VA (USA)" userId="S::jennifer.m.becht.civ@us.navy.mil::ed1e1550-ce43-46be-bcfd-5bbd48aa559b" providerId="AD" clId="Web-{3A3AAFDF-5419-4C8F-AEF0-1F3EEB82A5E5}"/>
    <pc:docChg chg="modSld">
      <pc:chgData name="Becht, Jennifer M CIV USN COMSC NORFOLK VA (USA)" userId="S::jennifer.m.becht.civ@us.navy.mil::ed1e1550-ce43-46be-bcfd-5bbd48aa559b" providerId="AD" clId="Web-{3A3AAFDF-5419-4C8F-AEF0-1F3EEB82A5E5}" dt="2023-03-22T17:35:44.001" v="25" actId="20577"/>
      <pc:docMkLst>
        <pc:docMk/>
      </pc:docMkLst>
      <pc:sldChg chg="modSp">
        <pc:chgData name="Becht, Jennifer M CIV USN COMSC NORFOLK VA (USA)" userId="S::jennifer.m.becht.civ@us.navy.mil::ed1e1550-ce43-46be-bcfd-5bbd48aa559b" providerId="AD" clId="Web-{3A3AAFDF-5419-4C8F-AEF0-1F3EEB82A5E5}" dt="2023-03-22T17:35:44.001" v="25" actId="20577"/>
        <pc:sldMkLst>
          <pc:docMk/>
          <pc:sldMk cId="1735705684" sldId="295"/>
        </pc:sldMkLst>
        <pc:spChg chg="mod">
          <ac:chgData name="Becht, Jennifer M CIV USN COMSC NORFOLK VA (USA)" userId="S::jennifer.m.becht.civ@us.navy.mil::ed1e1550-ce43-46be-bcfd-5bbd48aa559b" providerId="AD" clId="Web-{3A3AAFDF-5419-4C8F-AEF0-1F3EEB82A5E5}" dt="2023-03-22T17:35:44.001" v="25" actId="20577"/>
          <ac:spMkLst>
            <pc:docMk/>
            <pc:sldMk cId="1735705684" sldId="295"/>
            <ac:spMk id="2" creationId="{E65D5520-2188-E69F-B1FC-707C4CAE6A75}"/>
          </ac:spMkLst>
        </pc:spChg>
      </pc:sldChg>
    </pc:docChg>
  </pc:docChgLst>
  <pc:docChgLst>
    <pc:chgData name="Winfree, Alexandra D CIV USN COMSC NORFOLK VA (USA)" userId="S::alexandra.d.winfree.civ@us.navy.mil::095d1b9f-1495-483c-b7c3-5cc364f4ce8f" providerId="AD" clId="Web-{CEAB0281-02BC-43B6-9A2B-813315F2F152}"/>
    <pc:docChg chg="addSld modSld sldOrd">
      <pc:chgData name="Winfree, Alexandra D CIV USN COMSC NORFOLK VA (USA)" userId="S::alexandra.d.winfree.civ@us.navy.mil::095d1b9f-1495-483c-b7c3-5cc364f4ce8f" providerId="AD" clId="Web-{CEAB0281-02BC-43B6-9A2B-813315F2F152}" dt="2023-04-14T16:06:19.919" v="742" actId="20577"/>
      <pc:docMkLst>
        <pc:docMk/>
      </pc:docMkLst>
      <pc:sldChg chg="modSp">
        <pc:chgData name="Winfree, Alexandra D CIV USN COMSC NORFOLK VA (USA)" userId="S::alexandra.d.winfree.civ@us.navy.mil::095d1b9f-1495-483c-b7c3-5cc364f4ce8f" providerId="AD" clId="Web-{CEAB0281-02BC-43B6-9A2B-813315F2F152}" dt="2023-04-14T14:58:02.393" v="717" actId="20577"/>
        <pc:sldMkLst>
          <pc:docMk/>
          <pc:sldMk cId="4088690394" sldId="293"/>
        </pc:sldMkLst>
        <pc:spChg chg="mod">
          <ac:chgData name="Winfree, Alexandra D CIV USN COMSC NORFOLK VA (USA)" userId="S::alexandra.d.winfree.civ@us.navy.mil::095d1b9f-1495-483c-b7c3-5cc364f4ce8f" providerId="AD" clId="Web-{CEAB0281-02BC-43B6-9A2B-813315F2F152}" dt="2023-04-14T14:58:02.393" v="717" actId="20577"/>
          <ac:spMkLst>
            <pc:docMk/>
            <pc:sldMk cId="4088690394" sldId="293"/>
            <ac:spMk id="2" creationId="{52C9E1CB-7681-C94E-AA5B-DCC951143400}"/>
          </ac:spMkLst>
        </pc:spChg>
        <pc:spChg chg="mod">
          <ac:chgData name="Winfree, Alexandra D CIV USN COMSC NORFOLK VA (USA)" userId="S::alexandra.d.winfree.civ@us.navy.mil::095d1b9f-1495-483c-b7c3-5cc364f4ce8f" providerId="AD" clId="Web-{CEAB0281-02BC-43B6-9A2B-813315F2F152}" dt="2023-04-14T14:57:32.954" v="612" actId="1076"/>
          <ac:spMkLst>
            <pc:docMk/>
            <pc:sldMk cId="4088690394" sldId="293"/>
            <ac:spMk id="3" creationId="{4BCFDC56-E232-8A23-CFDE-EEEDFD649777}"/>
          </ac:spMkLst>
        </pc:spChg>
        <pc:spChg chg="mod">
          <ac:chgData name="Winfree, Alexandra D CIV USN COMSC NORFOLK VA (USA)" userId="S::alexandra.d.winfree.civ@us.navy.mil::095d1b9f-1495-483c-b7c3-5cc364f4ce8f" providerId="AD" clId="Web-{CEAB0281-02BC-43B6-9A2B-813315F2F152}" dt="2023-04-14T14:56:03.106" v="559" actId="20577"/>
          <ac:spMkLst>
            <pc:docMk/>
            <pc:sldMk cId="4088690394" sldId="293"/>
            <ac:spMk id="4" creationId="{1D6E61CD-D8AD-CA4C-9F35-9F2A64D8810F}"/>
          </ac:spMkLst>
        </pc:spChg>
      </pc:sldChg>
      <pc:sldChg chg="modSp">
        <pc:chgData name="Winfree, Alexandra D CIV USN COMSC NORFOLK VA (USA)" userId="S::alexandra.d.winfree.civ@us.navy.mil::095d1b9f-1495-483c-b7c3-5cc364f4ce8f" providerId="AD" clId="Web-{CEAB0281-02BC-43B6-9A2B-813315F2F152}" dt="2023-04-14T14:58:52.755" v="720" actId="20577"/>
        <pc:sldMkLst>
          <pc:docMk/>
          <pc:sldMk cId="957163755" sldId="314"/>
        </pc:sldMkLst>
        <pc:spChg chg="mod">
          <ac:chgData name="Winfree, Alexandra D CIV USN COMSC NORFOLK VA (USA)" userId="S::alexandra.d.winfree.civ@us.navy.mil::095d1b9f-1495-483c-b7c3-5cc364f4ce8f" providerId="AD" clId="Web-{CEAB0281-02BC-43B6-9A2B-813315F2F152}" dt="2023-04-14T14:58:52.755" v="720" actId="20577"/>
          <ac:spMkLst>
            <pc:docMk/>
            <pc:sldMk cId="957163755" sldId="314"/>
            <ac:spMk id="2" creationId="{52C9E1CB-7681-C94E-AA5B-DCC951143400}"/>
          </ac:spMkLst>
        </pc:spChg>
      </pc:sldChg>
      <pc:sldChg chg="addSp modSp add ord replId">
        <pc:chgData name="Winfree, Alexandra D CIV USN COMSC NORFOLK VA (USA)" userId="S::alexandra.d.winfree.civ@us.navy.mil::095d1b9f-1495-483c-b7c3-5cc364f4ce8f" providerId="AD" clId="Web-{CEAB0281-02BC-43B6-9A2B-813315F2F152}" dt="2023-04-14T14:58:39.551" v="719" actId="20577"/>
        <pc:sldMkLst>
          <pc:docMk/>
          <pc:sldMk cId="3590547637" sldId="345"/>
        </pc:sldMkLst>
        <pc:spChg chg="mod">
          <ac:chgData name="Winfree, Alexandra D CIV USN COMSC NORFOLK VA (USA)" userId="S::alexandra.d.winfree.civ@us.navy.mil::095d1b9f-1495-483c-b7c3-5cc364f4ce8f" providerId="AD" clId="Web-{CEAB0281-02BC-43B6-9A2B-813315F2F152}" dt="2023-04-14T14:31:26.449" v="36" actId="20577"/>
          <ac:spMkLst>
            <pc:docMk/>
            <pc:sldMk cId="3590547637" sldId="345"/>
            <ac:spMk id="2" creationId="{52C9E1CB-7681-C94E-AA5B-DCC951143400}"/>
          </ac:spMkLst>
        </pc:spChg>
        <pc:spChg chg="add mod">
          <ac:chgData name="Winfree, Alexandra D CIV USN COMSC NORFOLK VA (USA)" userId="S::alexandra.d.winfree.civ@us.navy.mil::095d1b9f-1495-483c-b7c3-5cc364f4ce8f" providerId="AD" clId="Web-{CEAB0281-02BC-43B6-9A2B-813315F2F152}" dt="2023-04-14T14:58:39.551" v="719" actId="20577"/>
          <ac:spMkLst>
            <pc:docMk/>
            <pc:sldMk cId="3590547637" sldId="345"/>
            <ac:spMk id="7" creationId="{D6825992-2397-C647-FCF4-4A1B462BF473}"/>
          </ac:spMkLst>
        </pc:spChg>
      </pc:sldChg>
      <pc:sldChg chg="modSp add replId">
        <pc:chgData name="Winfree, Alexandra D CIV USN COMSC NORFOLK VA (USA)" userId="S::alexandra.d.winfree.civ@us.navy.mil::095d1b9f-1495-483c-b7c3-5cc364f4ce8f" providerId="AD" clId="Web-{CEAB0281-02BC-43B6-9A2B-813315F2F152}" dt="2023-04-14T14:58:30.644" v="718" actId="20577"/>
        <pc:sldMkLst>
          <pc:docMk/>
          <pc:sldMk cId="3977342771" sldId="346"/>
        </pc:sldMkLst>
        <pc:spChg chg="mod">
          <ac:chgData name="Winfree, Alexandra D CIV USN COMSC NORFOLK VA (USA)" userId="S::alexandra.d.winfree.civ@us.navy.mil::095d1b9f-1495-483c-b7c3-5cc364f4ce8f" providerId="AD" clId="Web-{CEAB0281-02BC-43B6-9A2B-813315F2F152}" dt="2023-04-14T14:47:28.459" v="291" actId="20577"/>
          <ac:spMkLst>
            <pc:docMk/>
            <pc:sldMk cId="3977342771" sldId="346"/>
            <ac:spMk id="4" creationId="{1D6E61CD-D8AD-CA4C-9F35-9F2A64D8810F}"/>
          </ac:spMkLst>
        </pc:spChg>
        <pc:spChg chg="mod">
          <ac:chgData name="Winfree, Alexandra D CIV USN COMSC NORFOLK VA (USA)" userId="S::alexandra.d.winfree.civ@us.navy.mil::095d1b9f-1495-483c-b7c3-5cc364f4ce8f" providerId="AD" clId="Web-{CEAB0281-02BC-43B6-9A2B-813315F2F152}" dt="2023-04-14T14:58:30.644" v="718" actId="20577"/>
          <ac:spMkLst>
            <pc:docMk/>
            <pc:sldMk cId="3977342771" sldId="346"/>
            <ac:spMk id="7" creationId="{D6825992-2397-C647-FCF4-4A1B462BF473}"/>
          </ac:spMkLst>
        </pc:spChg>
      </pc:sldChg>
      <pc:sldChg chg="modSp add replId">
        <pc:chgData name="Winfree, Alexandra D CIV USN COMSC NORFOLK VA (USA)" userId="S::alexandra.d.winfree.civ@us.navy.mil::095d1b9f-1495-483c-b7c3-5cc364f4ce8f" providerId="AD" clId="Web-{CEAB0281-02BC-43B6-9A2B-813315F2F152}" dt="2023-04-14T16:06:19.919" v="742" actId="20577"/>
        <pc:sldMkLst>
          <pc:docMk/>
          <pc:sldMk cId="4150290150" sldId="347"/>
        </pc:sldMkLst>
        <pc:spChg chg="mod">
          <ac:chgData name="Winfree, Alexandra D CIV USN COMSC NORFOLK VA (USA)" userId="S::alexandra.d.winfree.civ@us.navy.mil::095d1b9f-1495-483c-b7c3-5cc364f4ce8f" providerId="AD" clId="Web-{CEAB0281-02BC-43B6-9A2B-813315F2F152}" dt="2023-04-14T16:03:49.740" v="724" actId="20577"/>
          <ac:spMkLst>
            <pc:docMk/>
            <pc:sldMk cId="4150290150" sldId="347"/>
            <ac:spMk id="4" creationId="{1D6E61CD-D8AD-CA4C-9F35-9F2A64D8810F}"/>
          </ac:spMkLst>
        </pc:spChg>
        <pc:spChg chg="mod">
          <ac:chgData name="Winfree, Alexandra D CIV USN COMSC NORFOLK VA (USA)" userId="S::alexandra.d.winfree.civ@us.navy.mil::095d1b9f-1495-483c-b7c3-5cc364f4ce8f" providerId="AD" clId="Web-{CEAB0281-02BC-43B6-9A2B-813315F2F152}" dt="2023-04-14T16:06:19.919" v="742" actId="20577"/>
          <ac:spMkLst>
            <pc:docMk/>
            <pc:sldMk cId="4150290150" sldId="347"/>
            <ac:spMk id="7" creationId="{D6825992-2397-C647-FCF4-4A1B462BF473}"/>
          </ac:spMkLst>
        </pc:spChg>
      </pc:sldChg>
    </pc:docChg>
  </pc:docChgLst>
  <pc:docChgLst>
    <pc:chgData name="Scott, Nickolas L CIV USN COMSC NORFOLK VA (USA)" userId="S::nickolas.l.scott.civ@us.navy.mil::3b78d67f-9855-485d-b802-6b74dc66e0ac" providerId="AD" clId="Web-{6BE316F3-DEF3-4D6A-B647-292B371EAD4E}"/>
    <pc:docChg chg="mod addSld delSld modSld sldOrd">
      <pc:chgData name="Scott, Nickolas L CIV USN COMSC NORFOLK VA (USA)" userId="S::nickolas.l.scott.civ@us.navy.mil::3b78d67f-9855-485d-b802-6b74dc66e0ac" providerId="AD" clId="Web-{6BE316F3-DEF3-4D6A-B647-292B371EAD4E}" dt="2023-03-23T19:16:12.848" v="105"/>
      <pc:docMkLst>
        <pc:docMk/>
      </pc:docMkLst>
      <pc:sldChg chg="modSp">
        <pc:chgData name="Scott, Nickolas L CIV USN COMSC NORFOLK VA (USA)" userId="S::nickolas.l.scott.civ@us.navy.mil::3b78d67f-9855-485d-b802-6b74dc66e0ac" providerId="AD" clId="Web-{6BE316F3-DEF3-4D6A-B647-292B371EAD4E}" dt="2023-03-23T19:04:16.954" v="29" actId="20577"/>
        <pc:sldMkLst>
          <pc:docMk/>
          <pc:sldMk cId="100889567" sldId="275"/>
        </pc:sldMkLst>
        <pc:graphicFrameChg chg="modGraphic">
          <ac:chgData name="Scott, Nickolas L CIV USN COMSC NORFOLK VA (USA)" userId="S::nickolas.l.scott.civ@us.navy.mil::3b78d67f-9855-485d-b802-6b74dc66e0ac" providerId="AD" clId="Web-{6BE316F3-DEF3-4D6A-B647-292B371EAD4E}" dt="2023-03-23T19:04:16.954" v="29" actId="20577"/>
          <ac:graphicFrameMkLst>
            <pc:docMk/>
            <pc:sldMk cId="100889567" sldId="275"/>
            <ac:graphicFrameMk id="7" creationId="{00000000-0000-0000-0000-000000000000}"/>
          </ac:graphicFrameMkLst>
        </pc:graphicFrameChg>
      </pc:sldChg>
      <pc:sldChg chg="modSp">
        <pc:chgData name="Scott, Nickolas L CIV USN COMSC NORFOLK VA (USA)" userId="S::nickolas.l.scott.civ@us.navy.mil::3b78d67f-9855-485d-b802-6b74dc66e0ac" providerId="AD" clId="Web-{6BE316F3-DEF3-4D6A-B647-292B371EAD4E}" dt="2023-03-23T19:04:45.454" v="31" actId="20577"/>
        <pc:sldMkLst>
          <pc:docMk/>
          <pc:sldMk cId="2662887098" sldId="289"/>
        </pc:sldMkLst>
        <pc:spChg chg="mod">
          <ac:chgData name="Scott, Nickolas L CIV USN COMSC NORFOLK VA (USA)" userId="S::nickolas.l.scott.civ@us.navy.mil::3b78d67f-9855-485d-b802-6b74dc66e0ac" providerId="AD" clId="Web-{6BE316F3-DEF3-4D6A-B647-292B371EAD4E}" dt="2023-03-23T19:04:45.454" v="31" actId="20577"/>
          <ac:spMkLst>
            <pc:docMk/>
            <pc:sldMk cId="2662887098" sldId="289"/>
            <ac:spMk id="2" creationId="{00000000-0000-0000-0000-000000000000}"/>
          </ac:spMkLst>
        </pc:spChg>
      </pc:sldChg>
      <pc:sldChg chg="addSp delSp modSp ord addCm modCm">
        <pc:chgData name="Scott, Nickolas L CIV USN COMSC NORFOLK VA (USA)" userId="S::nickolas.l.scott.civ@us.navy.mil::3b78d67f-9855-485d-b802-6b74dc66e0ac" providerId="AD" clId="Web-{6BE316F3-DEF3-4D6A-B647-292B371EAD4E}" dt="2023-03-23T19:11:19.003" v="84"/>
        <pc:sldMkLst>
          <pc:docMk/>
          <pc:sldMk cId="3622583424" sldId="291"/>
        </pc:sldMkLst>
        <pc:spChg chg="del">
          <ac:chgData name="Scott, Nickolas L CIV USN COMSC NORFOLK VA (USA)" userId="S::nickolas.l.scott.civ@us.navy.mil::3b78d67f-9855-485d-b802-6b74dc66e0ac" providerId="AD" clId="Web-{6BE316F3-DEF3-4D6A-B647-292B371EAD4E}" dt="2023-03-23T19:05:56.407" v="36"/>
          <ac:spMkLst>
            <pc:docMk/>
            <pc:sldMk cId="3622583424" sldId="291"/>
            <ac:spMk id="2" creationId="{9B7488AC-0A4A-5EFE-5F62-9F6412292DB1}"/>
          </ac:spMkLst>
        </pc:spChg>
        <pc:spChg chg="mod">
          <ac:chgData name="Scott, Nickolas L CIV USN COMSC NORFOLK VA (USA)" userId="S::nickolas.l.scott.civ@us.navy.mil::3b78d67f-9855-485d-b802-6b74dc66e0ac" providerId="AD" clId="Web-{6BE316F3-DEF3-4D6A-B647-292B371EAD4E}" dt="2023-03-23T19:10:10.366" v="81" actId="20577"/>
          <ac:spMkLst>
            <pc:docMk/>
            <pc:sldMk cId="3622583424" sldId="291"/>
            <ac:spMk id="4" creationId="{93A6B44B-A9A0-FE71-2D90-D307D3D7FBA2}"/>
          </ac:spMkLst>
        </pc:spChg>
        <pc:spChg chg="mod">
          <ac:chgData name="Scott, Nickolas L CIV USN COMSC NORFOLK VA (USA)" userId="S::nickolas.l.scott.civ@us.navy.mil::3b78d67f-9855-485d-b802-6b74dc66e0ac" providerId="AD" clId="Web-{6BE316F3-DEF3-4D6A-B647-292B371EAD4E}" dt="2023-03-23T19:09:19.861" v="77" actId="1076"/>
          <ac:spMkLst>
            <pc:docMk/>
            <pc:sldMk cId="3622583424" sldId="291"/>
            <ac:spMk id="10" creationId="{600AF011-776C-C46B-C1A6-A6D80C0BA782}"/>
          </ac:spMkLst>
        </pc:spChg>
        <pc:spChg chg="add del mod">
          <ac:chgData name="Scott, Nickolas L CIV USN COMSC NORFOLK VA (USA)" userId="S::nickolas.l.scott.civ@us.navy.mil::3b78d67f-9855-485d-b802-6b74dc66e0ac" providerId="AD" clId="Web-{6BE316F3-DEF3-4D6A-B647-292B371EAD4E}" dt="2023-03-23T19:06:17.939" v="40"/>
          <ac:spMkLst>
            <pc:docMk/>
            <pc:sldMk cId="3622583424" sldId="291"/>
            <ac:spMk id="11" creationId="{83D101F3-082F-3123-02CA-45D90E703278}"/>
          </ac:spMkLst>
        </pc:spChg>
        <pc:spChg chg="add mod">
          <ac:chgData name="Scott, Nickolas L CIV USN COMSC NORFOLK VA (USA)" userId="S::nickolas.l.scott.civ@us.navy.mil::3b78d67f-9855-485d-b802-6b74dc66e0ac" providerId="AD" clId="Web-{6BE316F3-DEF3-4D6A-B647-292B371EAD4E}" dt="2023-03-23T19:07:59.424" v="56"/>
          <ac:spMkLst>
            <pc:docMk/>
            <pc:sldMk cId="3622583424" sldId="291"/>
            <ac:spMk id="16" creationId="{14BEE215-8120-4F23-0C08-99FBECBB1D15}"/>
          </ac:spMkLst>
        </pc:spChg>
        <pc:picChg chg="del">
          <ac:chgData name="Scott, Nickolas L CIV USN COMSC NORFOLK VA (USA)" userId="S::nickolas.l.scott.civ@us.navy.mil::3b78d67f-9855-485d-b802-6b74dc66e0ac" providerId="AD" clId="Web-{6BE316F3-DEF3-4D6A-B647-292B371EAD4E}" dt="2023-03-23T19:05:58.376" v="37"/>
          <ac:picMkLst>
            <pc:docMk/>
            <pc:sldMk cId="3622583424" sldId="291"/>
            <ac:picMk id="5" creationId="{F6E49308-D3F7-27D7-383D-B23F2A68D281}"/>
          </ac:picMkLst>
        </pc:picChg>
        <pc:picChg chg="mod">
          <ac:chgData name="Scott, Nickolas L CIV USN COMSC NORFOLK VA (USA)" userId="S::nickolas.l.scott.civ@us.navy.mil::3b78d67f-9855-485d-b802-6b74dc66e0ac" providerId="AD" clId="Web-{6BE316F3-DEF3-4D6A-B647-292B371EAD4E}" dt="2023-03-23T19:09:36.440" v="80" actId="1076"/>
          <ac:picMkLst>
            <pc:docMk/>
            <pc:sldMk cId="3622583424" sldId="291"/>
            <ac:picMk id="6" creationId="{760F0BE9-7AAB-D6C2-7DF1-70B2372BD4F1}"/>
          </ac:picMkLst>
        </pc:picChg>
        <pc:picChg chg="del mod">
          <ac:chgData name="Scott, Nickolas L CIV USN COMSC NORFOLK VA (USA)" userId="S::nickolas.l.scott.civ@us.navy.mil::3b78d67f-9855-485d-b802-6b74dc66e0ac" providerId="AD" clId="Web-{6BE316F3-DEF3-4D6A-B647-292B371EAD4E}" dt="2023-03-23T19:07:59.424" v="56"/>
          <ac:picMkLst>
            <pc:docMk/>
            <pc:sldMk cId="3622583424" sldId="291"/>
            <ac:picMk id="7" creationId="{70225BDF-6ED8-A48D-3FFE-F603C484329E}"/>
          </ac:picMkLst>
        </pc:picChg>
        <pc:picChg chg="mod">
          <ac:chgData name="Scott, Nickolas L CIV USN COMSC NORFOLK VA (USA)" userId="S::nickolas.l.scott.civ@us.navy.mil::3b78d67f-9855-485d-b802-6b74dc66e0ac" providerId="AD" clId="Web-{6BE316F3-DEF3-4D6A-B647-292B371EAD4E}" dt="2023-03-23T19:08:54.752" v="70" actId="1076"/>
          <ac:picMkLst>
            <pc:docMk/>
            <pc:sldMk cId="3622583424" sldId="291"/>
            <ac:picMk id="8" creationId="{DBB83BE9-7F86-E13B-4899-9BE12C51E0F2}"/>
          </ac:picMkLst>
        </pc:picChg>
        <pc:picChg chg="mod">
          <ac:chgData name="Scott, Nickolas L CIV USN COMSC NORFOLK VA (USA)" userId="S::nickolas.l.scott.civ@us.navy.mil::3b78d67f-9855-485d-b802-6b74dc66e0ac" providerId="AD" clId="Web-{6BE316F3-DEF3-4D6A-B647-292B371EAD4E}" dt="2023-03-23T19:09:07.502" v="73" actId="1076"/>
          <ac:picMkLst>
            <pc:docMk/>
            <pc:sldMk cId="3622583424" sldId="291"/>
            <ac:picMk id="9" creationId="{4CEF98E8-EBE4-93D6-9274-B333E62D2F53}"/>
          </ac:picMkLst>
        </pc:picChg>
        <pc:picChg chg="mod">
          <ac:chgData name="Scott, Nickolas L CIV USN COMSC NORFOLK VA (USA)" userId="S::nickolas.l.scott.civ@us.navy.mil::3b78d67f-9855-485d-b802-6b74dc66e0ac" providerId="AD" clId="Web-{6BE316F3-DEF3-4D6A-B647-292B371EAD4E}" dt="2023-03-23T19:09:05.908" v="72" actId="1076"/>
          <ac:picMkLst>
            <pc:docMk/>
            <pc:sldMk cId="3622583424" sldId="291"/>
            <ac:picMk id="12" creationId="{49C7D577-7B95-AC34-C362-4CDD99A5CB9E}"/>
          </ac:picMkLst>
        </pc:picChg>
        <pc:picChg chg="mod">
          <ac:chgData name="Scott, Nickolas L CIV USN COMSC NORFOLK VA (USA)" userId="S::nickolas.l.scott.civ@us.navy.mil::3b78d67f-9855-485d-b802-6b74dc66e0ac" providerId="AD" clId="Web-{6BE316F3-DEF3-4D6A-B647-292B371EAD4E}" dt="2023-03-23T19:09:29.643" v="79" actId="14100"/>
          <ac:picMkLst>
            <pc:docMk/>
            <pc:sldMk cId="3622583424" sldId="291"/>
            <ac:picMk id="13" creationId="{55724D3A-5ACF-6AEA-C927-1352EC68FA38}"/>
          </ac:picMkLst>
        </pc:picChg>
        <pc:picChg chg="mod">
          <ac:chgData name="Scott, Nickolas L CIV USN COMSC NORFOLK VA (USA)" userId="S::nickolas.l.scott.civ@us.navy.mil::3b78d67f-9855-485d-b802-6b74dc66e0ac" providerId="AD" clId="Web-{6BE316F3-DEF3-4D6A-B647-292B371EAD4E}" dt="2023-03-23T19:08:45.252" v="66" actId="1076"/>
          <ac:picMkLst>
            <pc:docMk/>
            <pc:sldMk cId="3622583424" sldId="291"/>
            <ac:picMk id="14" creationId="{51A5C852-8806-E89F-FF2A-AC4314AABF13}"/>
          </ac:picMkLst>
        </pc:picChg>
      </pc:sldChg>
      <pc:sldChg chg="modSp ord">
        <pc:chgData name="Scott, Nickolas L CIV USN COMSC NORFOLK VA (USA)" userId="S::nickolas.l.scott.civ@us.navy.mil::3b78d67f-9855-485d-b802-6b74dc66e0ac" providerId="AD" clId="Web-{6BE316F3-DEF3-4D6A-B647-292B371EAD4E}" dt="2023-03-23T19:12:50.800" v="103" actId="20577"/>
        <pc:sldMkLst>
          <pc:docMk/>
          <pc:sldMk cId="2940450726" sldId="304"/>
        </pc:sldMkLst>
        <pc:spChg chg="mod">
          <ac:chgData name="Scott, Nickolas L CIV USN COMSC NORFOLK VA (USA)" userId="S::nickolas.l.scott.civ@us.navy.mil::3b78d67f-9855-485d-b802-6b74dc66e0ac" providerId="AD" clId="Web-{6BE316F3-DEF3-4D6A-B647-292B371EAD4E}" dt="2023-03-23T19:12:50.800" v="103" actId="20577"/>
          <ac:spMkLst>
            <pc:docMk/>
            <pc:sldMk cId="2940450726" sldId="304"/>
            <ac:spMk id="2" creationId="{7E97558C-B1A0-6FFA-42E4-CEE9BBD13DA1}"/>
          </ac:spMkLst>
        </pc:spChg>
      </pc:sldChg>
      <pc:sldChg chg="addSp delSp modSp add replId">
        <pc:chgData name="Scott, Nickolas L CIV USN COMSC NORFOLK VA (USA)" userId="S::nickolas.l.scott.civ@us.navy.mil::3b78d67f-9855-485d-b802-6b74dc66e0ac" providerId="AD" clId="Web-{6BE316F3-DEF3-4D6A-B647-292B371EAD4E}" dt="2023-03-23T19:08:33.127" v="64"/>
        <pc:sldMkLst>
          <pc:docMk/>
          <pc:sldMk cId="1775290236" sldId="324"/>
        </pc:sldMkLst>
        <pc:spChg chg="del">
          <ac:chgData name="Scott, Nickolas L CIV USN COMSC NORFOLK VA (USA)" userId="S::nickolas.l.scott.civ@us.navy.mil::3b78d67f-9855-485d-b802-6b74dc66e0ac" providerId="AD" clId="Web-{6BE316F3-DEF3-4D6A-B647-292B371EAD4E}" dt="2023-03-23T19:08:27.361" v="57"/>
          <ac:spMkLst>
            <pc:docMk/>
            <pc:sldMk cId="1775290236" sldId="324"/>
            <ac:spMk id="10" creationId="{600AF011-776C-C46B-C1A6-A6D80C0BA782}"/>
          </ac:spMkLst>
        </pc:spChg>
        <pc:spChg chg="add mod">
          <ac:chgData name="Scott, Nickolas L CIV USN COMSC NORFOLK VA (USA)" userId="S::nickolas.l.scott.civ@us.navy.mil::3b78d67f-9855-485d-b802-6b74dc66e0ac" providerId="AD" clId="Web-{6BE316F3-DEF3-4D6A-B647-292B371EAD4E}" dt="2023-03-23T19:08:28.080" v="58"/>
          <ac:spMkLst>
            <pc:docMk/>
            <pc:sldMk cId="1775290236" sldId="324"/>
            <ac:spMk id="11" creationId="{05070E0A-BBBC-19E2-7D5A-0319A2190E06}"/>
          </ac:spMkLst>
        </pc:spChg>
        <pc:spChg chg="add mod">
          <ac:chgData name="Scott, Nickolas L CIV USN COMSC NORFOLK VA (USA)" userId="S::nickolas.l.scott.civ@us.navy.mil::3b78d67f-9855-485d-b802-6b74dc66e0ac" providerId="AD" clId="Web-{6BE316F3-DEF3-4D6A-B647-292B371EAD4E}" dt="2023-03-23T19:08:30.767" v="61"/>
          <ac:spMkLst>
            <pc:docMk/>
            <pc:sldMk cId="1775290236" sldId="324"/>
            <ac:spMk id="16" creationId="{9BE2F91B-032A-B912-E59A-EA0425E78086}"/>
          </ac:spMkLst>
        </pc:spChg>
        <pc:spChg chg="add mod">
          <ac:chgData name="Scott, Nickolas L CIV USN COMSC NORFOLK VA (USA)" userId="S::nickolas.l.scott.civ@us.navy.mil::3b78d67f-9855-485d-b802-6b74dc66e0ac" providerId="AD" clId="Web-{6BE316F3-DEF3-4D6A-B647-292B371EAD4E}" dt="2023-03-23T19:08:33.127" v="64"/>
          <ac:spMkLst>
            <pc:docMk/>
            <pc:sldMk cId="1775290236" sldId="324"/>
            <ac:spMk id="18" creationId="{06C74482-5651-167A-8574-7448B86DEBAC}"/>
          </ac:spMkLst>
        </pc:spChg>
        <pc:picChg chg="del">
          <ac:chgData name="Scott, Nickolas L CIV USN COMSC NORFOLK VA (USA)" userId="S::nickolas.l.scott.civ@us.navy.mil::3b78d67f-9855-485d-b802-6b74dc66e0ac" providerId="AD" clId="Web-{6BE316F3-DEF3-4D6A-B647-292B371EAD4E}" dt="2023-03-23T19:08:31.158" v="62"/>
          <ac:picMkLst>
            <pc:docMk/>
            <pc:sldMk cId="1775290236" sldId="324"/>
            <ac:picMk id="6" creationId="{760F0BE9-7AAB-D6C2-7DF1-70B2372BD4F1}"/>
          </ac:picMkLst>
        </pc:picChg>
        <pc:picChg chg="del">
          <ac:chgData name="Scott, Nickolas L CIV USN COMSC NORFOLK VA (USA)" userId="S::nickolas.l.scott.civ@us.navy.mil::3b78d67f-9855-485d-b802-6b74dc66e0ac" providerId="AD" clId="Web-{6BE316F3-DEF3-4D6A-B647-292B371EAD4E}" dt="2023-03-23T19:08:33.127" v="64"/>
          <ac:picMkLst>
            <pc:docMk/>
            <pc:sldMk cId="1775290236" sldId="324"/>
            <ac:picMk id="7" creationId="{70225BDF-6ED8-A48D-3FFE-F603C484329E}"/>
          </ac:picMkLst>
        </pc:picChg>
        <pc:picChg chg="del">
          <ac:chgData name="Scott, Nickolas L CIV USN COMSC NORFOLK VA (USA)" userId="S::nickolas.l.scott.civ@us.navy.mil::3b78d67f-9855-485d-b802-6b74dc66e0ac" providerId="AD" clId="Web-{6BE316F3-DEF3-4D6A-B647-292B371EAD4E}" dt="2023-03-23T19:08:28.080" v="58"/>
          <ac:picMkLst>
            <pc:docMk/>
            <pc:sldMk cId="1775290236" sldId="324"/>
            <ac:picMk id="8" creationId="{DBB83BE9-7F86-E13B-4899-9BE12C51E0F2}"/>
          </ac:picMkLst>
        </pc:picChg>
        <pc:picChg chg="del">
          <ac:chgData name="Scott, Nickolas L CIV USN COMSC NORFOLK VA (USA)" userId="S::nickolas.l.scott.civ@us.navy.mil::3b78d67f-9855-485d-b802-6b74dc66e0ac" providerId="AD" clId="Web-{6BE316F3-DEF3-4D6A-B647-292B371EAD4E}" dt="2023-03-23T19:08:30.767" v="61"/>
          <ac:picMkLst>
            <pc:docMk/>
            <pc:sldMk cId="1775290236" sldId="324"/>
            <ac:picMk id="9" creationId="{4CEF98E8-EBE4-93D6-9274-B333E62D2F53}"/>
          </ac:picMkLst>
        </pc:picChg>
        <pc:picChg chg="del">
          <ac:chgData name="Scott, Nickolas L CIV USN COMSC NORFOLK VA (USA)" userId="S::nickolas.l.scott.civ@us.navy.mil::3b78d67f-9855-485d-b802-6b74dc66e0ac" providerId="AD" clId="Web-{6BE316F3-DEF3-4D6A-B647-292B371EAD4E}" dt="2023-03-23T19:08:29.580" v="60"/>
          <ac:picMkLst>
            <pc:docMk/>
            <pc:sldMk cId="1775290236" sldId="324"/>
            <ac:picMk id="12" creationId="{49C7D577-7B95-AC34-C362-4CDD99A5CB9E}"/>
          </ac:picMkLst>
        </pc:picChg>
        <pc:picChg chg="del">
          <ac:chgData name="Scott, Nickolas L CIV USN COMSC NORFOLK VA (USA)" userId="S::nickolas.l.scott.civ@us.navy.mil::3b78d67f-9855-485d-b802-6b74dc66e0ac" providerId="AD" clId="Web-{6BE316F3-DEF3-4D6A-B647-292B371EAD4E}" dt="2023-03-23T19:08:28.736" v="59"/>
          <ac:picMkLst>
            <pc:docMk/>
            <pc:sldMk cId="1775290236" sldId="324"/>
            <ac:picMk id="13" creationId="{55724D3A-5ACF-6AEA-C927-1352EC68FA38}"/>
          </ac:picMkLst>
        </pc:picChg>
        <pc:picChg chg="del">
          <ac:chgData name="Scott, Nickolas L CIV USN COMSC NORFOLK VA (USA)" userId="S::nickolas.l.scott.civ@us.navy.mil::3b78d67f-9855-485d-b802-6b74dc66e0ac" providerId="AD" clId="Web-{6BE316F3-DEF3-4D6A-B647-292B371EAD4E}" dt="2023-03-23T19:08:31.642" v="63"/>
          <ac:picMkLst>
            <pc:docMk/>
            <pc:sldMk cId="1775290236" sldId="324"/>
            <ac:picMk id="14" creationId="{51A5C852-8806-E89F-FF2A-AC4314AABF13}"/>
          </ac:picMkLst>
        </pc:picChg>
      </pc:sldChg>
      <pc:sldChg chg="new del">
        <pc:chgData name="Scott, Nickolas L CIV USN COMSC NORFOLK VA (USA)" userId="S::nickolas.l.scott.civ@us.navy.mil::3b78d67f-9855-485d-b802-6b74dc66e0ac" providerId="AD" clId="Web-{6BE316F3-DEF3-4D6A-B647-292B371EAD4E}" dt="2023-03-23T19:16:12.848" v="105"/>
        <pc:sldMkLst>
          <pc:docMk/>
          <pc:sldMk cId="3089582220" sldId="325"/>
        </pc:sldMkLst>
      </pc:sldChg>
    </pc:docChg>
  </pc:docChgLst>
  <pc:docChgLst>
    <pc:chgData name="Becht, Jennifer M CIV USN COMSC NORFOLK VA (USA)" userId="S::jennifer.m.becht.civ@us.navy.mil::ed1e1550-ce43-46be-bcfd-5bbd48aa559b" providerId="AD" clId="Web-{CE7FD6FF-3759-4918-82B9-6D23F90EF61B}"/>
    <pc:docChg chg="modSld">
      <pc:chgData name="Becht, Jennifer M CIV USN COMSC NORFOLK VA (USA)" userId="S::jennifer.m.becht.civ@us.navy.mil::ed1e1550-ce43-46be-bcfd-5bbd48aa559b" providerId="AD" clId="Web-{CE7FD6FF-3759-4918-82B9-6D23F90EF61B}" dt="2023-04-04T16:49:10.297" v="19" actId="1076"/>
      <pc:docMkLst>
        <pc:docMk/>
      </pc:docMkLst>
      <pc:sldChg chg="addSp delSp modSp">
        <pc:chgData name="Becht, Jennifer M CIV USN COMSC NORFOLK VA (USA)" userId="S::jennifer.m.becht.civ@us.navy.mil::ed1e1550-ce43-46be-bcfd-5bbd48aa559b" providerId="AD" clId="Web-{CE7FD6FF-3759-4918-82B9-6D23F90EF61B}" dt="2023-04-04T16:49:10.297" v="19" actId="1076"/>
        <pc:sldMkLst>
          <pc:docMk/>
          <pc:sldMk cId="2827481250" sldId="338"/>
        </pc:sldMkLst>
        <pc:spChg chg="add del mod">
          <ac:chgData name="Becht, Jennifer M CIV USN COMSC NORFOLK VA (USA)" userId="S::jennifer.m.becht.civ@us.navy.mil::ed1e1550-ce43-46be-bcfd-5bbd48aa559b" providerId="AD" clId="Web-{CE7FD6FF-3759-4918-82B9-6D23F90EF61B}" dt="2023-04-04T16:48:42.734" v="12"/>
          <ac:spMkLst>
            <pc:docMk/>
            <pc:sldMk cId="2827481250" sldId="338"/>
            <ac:spMk id="5" creationId="{A23FD7D7-FFCA-D30A-B0AD-8A59F65171A9}"/>
          </ac:spMkLst>
        </pc:spChg>
        <pc:spChg chg="del">
          <ac:chgData name="Becht, Jennifer M CIV USN COMSC NORFOLK VA (USA)" userId="S::jennifer.m.becht.civ@us.navy.mil::ed1e1550-ce43-46be-bcfd-5bbd48aa559b" providerId="AD" clId="Web-{CE7FD6FF-3759-4918-82B9-6D23F90EF61B}" dt="2023-04-04T16:43:23.416" v="3"/>
          <ac:spMkLst>
            <pc:docMk/>
            <pc:sldMk cId="2827481250" sldId="338"/>
            <ac:spMk id="6" creationId="{69CCD51D-1197-DA14-0C66-6BF38AE1E743}"/>
          </ac:spMkLst>
        </pc:spChg>
        <pc:picChg chg="add mod ord">
          <ac:chgData name="Becht, Jennifer M CIV USN COMSC NORFOLK VA (USA)" userId="S::jennifer.m.becht.civ@us.navy.mil::ed1e1550-ce43-46be-bcfd-5bbd48aa559b" providerId="AD" clId="Web-{CE7FD6FF-3759-4918-82B9-6D23F90EF61B}" dt="2023-04-04T16:43:47.573" v="10" actId="1076"/>
          <ac:picMkLst>
            <pc:docMk/>
            <pc:sldMk cId="2827481250" sldId="338"/>
            <ac:picMk id="2" creationId="{C352315F-C428-D2FC-F6CC-B944620D7578}"/>
          </ac:picMkLst>
        </pc:picChg>
        <pc:picChg chg="del mod">
          <ac:chgData name="Becht, Jennifer M CIV USN COMSC NORFOLK VA (USA)" userId="S::jennifer.m.becht.civ@us.navy.mil::ed1e1550-ce43-46be-bcfd-5bbd48aa559b" providerId="AD" clId="Web-{CE7FD6FF-3759-4918-82B9-6D23F90EF61B}" dt="2023-04-04T16:48:40.531" v="11"/>
          <ac:picMkLst>
            <pc:docMk/>
            <pc:sldMk cId="2827481250" sldId="338"/>
            <ac:picMk id="7" creationId="{B65CE04F-0663-8727-CCF4-DD64F13BBE4C}"/>
          </ac:picMkLst>
        </pc:picChg>
        <pc:picChg chg="add mod ord">
          <ac:chgData name="Becht, Jennifer M CIV USN COMSC NORFOLK VA (USA)" userId="S::jennifer.m.becht.civ@us.navy.mil::ed1e1550-ce43-46be-bcfd-5bbd48aa559b" providerId="AD" clId="Web-{CE7FD6FF-3759-4918-82B9-6D23F90EF61B}" dt="2023-04-04T16:49:10.297" v="19" actId="1076"/>
          <ac:picMkLst>
            <pc:docMk/>
            <pc:sldMk cId="2827481250" sldId="338"/>
            <ac:picMk id="8" creationId="{328E03ED-B172-0F9E-3CBA-92182C0DE6F5}"/>
          </ac:picMkLst>
        </pc:picChg>
      </pc:sldChg>
    </pc:docChg>
  </pc:docChgLst>
  <pc:docChgLst>
    <pc:chgData name="Becht, Jennifer M CIV USN COMSC NORFOLK VA (USA)" userId="S::jennifer.m.becht.civ@us.navy.mil::ed1e1550-ce43-46be-bcfd-5bbd48aa559b" providerId="AD" clId="Web-{19AD14A3-3EE5-4246-9938-684CC9785AC0}"/>
    <pc:docChg chg="addSld modSld sldOrd">
      <pc:chgData name="Becht, Jennifer M CIV USN COMSC NORFOLK VA (USA)" userId="S::jennifer.m.becht.civ@us.navy.mil::ed1e1550-ce43-46be-bcfd-5bbd48aa559b" providerId="AD" clId="Web-{19AD14A3-3EE5-4246-9938-684CC9785AC0}" dt="2023-04-04T15:28:27.935" v="36" actId="14100"/>
      <pc:docMkLst>
        <pc:docMk/>
      </pc:docMkLst>
      <pc:sldChg chg="addSp delSp modSp new ord">
        <pc:chgData name="Becht, Jennifer M CIV USN COMSC NORFOLK VA (USA)" userId="S::jennifer.m.becht.civ@us.navy.mil::ed1e1550-ce43-46be-bcfd-5bbd48aa559b" providerId="AD" clId="Web-{19AD14A3-3EE5-4246-9938-684CC9785AC0}" dt="2023-04-04T15:28:27.935" v="36" actId="14100"/>
        <pc:sldMkLst>
          <pc:docMk/>
          <pc:sldMk cId="2827481250" sldId="338"/>
        </pc:sldMkLst>
        <pc:spChg chg="del">
          <ac:chgData name="Becht, Jennifer M CIV USN COMSC NORFOLK VA (USA)" userId="S::jennifer.m.becht.civ@us.navy.mil::ed1e1550-ce43-46be-bcfd-5bbd48aa559b" providerId="AD" clId="Web-{19AD14A3-3EE5-4246-9938-684CC9785AC0}" dt="2023-04-04T15:26:18.573" v="27"/>
          <ac:spMkLst>
            <pc:docMk/>
            <pc:sldMk cId="2827481250" sldId="338"/>
            <ac:spMk id="2" creationId="{DC431A5A-6231-70AF-A393-798B492373C9}"/>
          </ac:spMkLst>
        </pc:spChg>
        <pc:spChg chg="del">
          <ac:chgData name="Becht, Jennifer M CIV USN COMSC NORFOLK VA (USA)" userId="S::jennifer.m.becht.civ@us.navy.mil::ed1e1550-ce43-46be-bcfd-5bbd48aa559b" providerId="AD" clId="Web-{19AD14A3-3EE5-4246-9938-684CC9785AC0}" dt="2023-04-04T15:27:58.044" v="28"/>
          <ac:spMkLst>
            <pc:docMk/>
            <pc:sldMk cId="2827481250" sldId="338"/>
            <ac:spMk id="3" creationId="{4A626082-6977-4054-3162-41C22A62943F}"/>
          </ac:spMkLst>
        </pc:spChg>
        <pc:spChg chg="mod">
          <ac:chgData name="Becht, Jennifer M CIV USN COMSC NORFOLK VA (USA)" userId="S::jennifer.m.becht.civ@us.navy.mil::ed1e1550-ce43-46be-bcfd-5bbd48aa559b" providerId="AD" clId="Web-{19AD14A3-3EE5-4246-9938-684CC9785AC0}" dt="2023-04-04T15:26:14.354" v="26" actId="20577"/>
          <ac:spMkLst>
            <pc:docMk/>
            <pc:sldMk cId="2827481250" sldId="338"/>
            <ac:spMk id="4" creationId="{FAA9D9DF-473C-0B16-8B15-115FF9AD88D3}"/>
          </ac:spMkLst>
        </pc:spChg>
        <pc:spChg chg="del">
          <ac:chgData name="Becht, Jennifer M CIV USN COMSC NORFOLK VA (USA)" userId="S::jennifer.m.becht.civ@us.navy.mil::ed1e1550-ce43-46be-bcfd-5bbd48aa559b" providerId="AD" clId="Web-{19AD14A3-3EE5-4246-9938-684CC9785AC0}" dt="2023-04-04T15:28:18.747" v="34"/>
          <ac:spMkLst>
            <pc:docMk/>
            <pc:sldMk cId="2827481250" sldId="338"/>
            <ac:spMk id="5" creationId="{9A666311-D400-90ED-3FCB-82425D4D8F35}"/>
          </ac:spMkLst>
        </pc:spChg>
        <pc:picChg chg="add mod ord">
          <ac:chgData name="Becht, Jennifer M CIV USN COMSC NORFOLK VA (USA)" userId="S::jennifer.m.becht.civ@us.navy.mil::ed1e1550-ce43-46be-bcfd-5bbd48aa559b" providerId="AD" clId="Web-{19AD14A3-3EE5-4246-9938-684CC9785AC0}" dt="2023-04-04T15:28:27.935" v="36" actId="14100"/>
          <ac:picMkLst>
            <pc:docMk/>
            <pc:sldMk cId="2827481250" sldId="338"/>
            <ac:picMk id="7" creationId="{B65CE04F-0663-8727-CCF4-DD64F13BBE4C}"/>
          </ac:picMkLst>
        </pc:picChg>
      </pc:sldChg>
    </pc:docChg>
  </pc:docChgLst>
  <pc:docChgLst>
    <pc:chgData name="Nguyen, Trucmy T CIV USN COMSC NORFOLK VA (USA)" userId="S::trucmy.t.nguyen.civ@us.navy.mil::68c06a9a-3469-453d-9cee-f44780289a20" providerId="AD" clId="Web-{5DCE1AF8-6B34-4BB8-8357-8D2BA3F9D77F}"/>
    <pc:docChg chg="modSld">
      <pc:chgData name="Nguyen, Trucmy T CIV USN COMSC NORFOLK VA (USA)" userId="S::trucmy.t.nguyen.civ@us.navy.mil::68c06a9a-3469-453d-9cee-f44780289a20" providerId="AD" clId="Web-{5DCE1AF8-6B34-4BB8-8357-8D2BA3F9D77F}" dt="2023-03-22T19:23:42.346" v="335" actId="1076"/>
      <pc:docMkLst>
        <pc:docMk/>
      </pc:docMkLst>
      <pc:sldChg chg="modSp modNotes">
        <pc:chgData name="Nguyen, Trucmy T CIV USN COMSC NORFOLK VA (USA)" userId="S::trucmy.t.nguyen.civ@us.navy.mil::68c06a9a-3469-453d-9cee-f44780289a20" providerId="AD" clId="Web-{5DCE1AF8-6B34-4BB8-8357-8D2BA3F9D77F}" dt="2023-03-22T19:23:10.861" v="326"/>
        <pc:sldMkLst>
          <pc:docMk/>
          <pc:sldMk cId="2662887098" sldId="289"/>
        </pc:sldMkLst>
        <pc:picChg chg="mod">
          <ac:chgData name="Nguyen, Trucmy T CIV USN COMSC NORFOLK VA (USA)" userId="S::trucmy.t.nguyen.civ@us.navy.mil::68c06a9a-3469-453d-9cee-f44780289a20" providerId="AD" clId="Web-{5DCE1AF8-6B34-4BB8-8357-8D2BA3F9D77F}" dt="2023-03-22T17:44:55.867" v="1" actId="1076"/>
          <ac:picMkLst>
            <pc:docMk/>
            <pc:sldMk cId="2662887098" sldId="289"/>
            <ac:picMk id="8" creationId="{A77BF923-AC87-57FC-2196-226D676034AE}"/>
          </ac:picMkLst>
        </pc:picChg>
      </pc:sldChg>
      <pc:sldChg chg="modNotes">
        <pc:chgData name="Nguyen, Trucmy T CIV USN COMSC NORFOLK VA (USA)" userId="S::trucmy.t.nguyen.civ@us.navy.mil::68c06a9a-3469-453d-9cee-f44780289a20" providerId="AD" clId="Web-{5DCE1AF8-6B34-4BB8-8357-8D2BA3F9D77F}" dt="2023-03-22T19:01:21.341" v="265"/>
        <pc:sldMkLst>
          <pc:docMk/>
          <pc:sldMk cId="185851968" sldId="290"/>
        </pc:sldMkLst>
      </pc:sldChg>
      <pc:sldChg chg="modSp modNotes">
        <pc:chgData name="Nguyen, Trucmy T CIV USN COMSC NORFOLK VA (USA)" userId="S::trucmy.t.nguyen.civ@us.navy.mil::68c06a9a-3469-453d-9cee-f44780289a20" providerId="AD" clId="Web-{5DCE1AF8-6B34-4BB8-8357-8D2BA3F9D77F}" dt="2023-03-22T19:23:42.346" v="335" actId="1076"/>
        <pc:sldMkLst>
          <pc:docMk/>
          <pc:sldMk cId="3622583424" sldId="291"/>
        </pc:sldMkLst>
        <pc:picChg chg="mod">
          <ac:chgData name="Nguyen, Trucmy T CIV USN COMSC NORFOLK VA (USA)" userId="S::trucmy.t.nguyen.civ@us.navy.mil::68c06a9a-3469-453d-9cee-f44780289a20" providerId="AD" clId="Web-{5DCE1AF8-6B34-4BB8-8357-8D2BA3F9D77F}" dt="2023-03-22T19:23:29.611" v="331" actId="1076"/>
          <ac:picMkLst>
            <pc:docMk/>
            <pc:sldMk cId="3622583424" sldId="291"/>
            <ac:picMk id="3" creationId="{2B91D4FB-80AF-C45B-8D79-CB813F24D236}"/>
          </ac:picMkLst>
        </pc:picChg>
        <pc:picChg chg="mod">
          <ac:chgData name="Nguyen, Trucmy T CIV USN COMSC NORFOLK VA (USA)" userId="S::trucmy.t.nguyen.civ@us.navy.mil::68c06a9a-3469-453d-9cee-f44780289a20" providerId="AD" clId="Web-{5DCE1AF8-6B34-4BB8-8357-8D2BA3F9D77F}" dt="2023-03-22T19:23:31.924" v="332" actId="1076"/>
          <ac:picMkLst>
            <pc:docMk/>
            <pc:sldMk cId="3622583424" sldId="291"/>
            <ac:picMk id="5" creationId="{F6E49308-D3F7-27D7-383D-B23F2A68D281}"/>
          </ac:picMkLst>
        </pc:picChg>
        <pc:picChg chg="mod">
          <ac:chgData name="Nguyen, Trucmy T CIV USN COMSC NORFOLK VA (USA)" userId="S::trucmy.t.nguyen.civ@us.navy.mil::68c06a9a-3469-453d-9cee-f44780289a20" providerId="AD" clId="Web-{5DCE1AF8-6B34-4BB8-8357-8D2BA3F9D77F}" dt="2023-03-22T19:23:19.689" v="327" actId="1076"/>
          <ac:picMkLst>
            <pc:docMk/>
            <pc:sldMk cId="3622583424" sldId="291"/>
            <ac:picMk id="6" creationId="{760F0BE9-7AAB-D6C2-7DF1-70B2372BD4F1}"/>
          </ac:picMkLst>
        </pc:picChg>
        <pc:picChg chg="mod">
          <ac:chgData name="Nguyen, Trucmy T CIV USN COMSC NORFOLK VA (USA)" userId="S::trucmy.t.nguyen.civ@us.navy.mil::68c06a9a-3469-453d-9cee-f44780289a20" providerId="AD" clId="Web-{5DCE1AF8-6B34-4BB8-8357-8D2BA3F9D77F}" dt="2023-03-22T19:23:35.689" v="334" actId="1076"/>
          <ac:picMkLst>
            <pc:docMk/>
            <pc:sldMk cId="3622583424" sldId="291"/>
            <ac:picMk id="8" creationId="{DBB83BE9-7F86-E13B-4899-9BE12C51E0F2}"/>
          </ac:picMkLst>
        </pc:picChg>
        <pc:picChg chg="mod">
          <ac:chgData name="Nguyen, Trucmy T CIV USN COMSC NORFOLK VA (USA)" userId="S::trucmy.t.nguyen.civ@us.navy.mil::68c06a9a-3469-453d-9cee-f44780289a20" providerId="AD" clId="Web-{5DCE1AF8-6B34-4BB8-8357-8D2BA3F9D77F}" dt="2023-03-22T19:23:42.346" v="335" actId="1076"/>
          <ac:picMkLst>
            <pc:docMk/>
            <pc:sldMk cId="3622583424" sldId="291"/>
            <ac:picMk id="10" creationId="{9DFE50C3-7DF3-F600-4D43-60FA09DCDE61}"/>
          </ac:picMkLst>
        </pc:picChg>
      </pc:sldChg>
    </pc:docChg>
  </pc:docChgLst>
  <pc:docChgLst>
    <pc:chgData name="Collandra, Hillary S LCDR USN COMSC PAC SAN DIEGO (USA)" userId="S::hillary.s.collandra.mil@us.navy.mil::9e692f6f-2b7c-436d-ad38-dd93d43a0537" providerId="AD" clId="Web-{A062E9DE-1F2B-76F1-5E9B-AE7E195FB9F3}"/>
    <pc:docChg chg="modSld">
      <pc:chgData name="Collandra, Hillary S LCDR USN COMSC PAC SAN DIEGO (USA)" userId="S::hillary.s.collandra.mil@us.navy.mil::9e692f6f-2b7c-436d-ad38-dd93d43a0537" providerId="AD" clId="Web-{A062E9DE-1F2B-76F1-5E9B-AE7E195FB9F3}" dt="2023-07-20T23:49:09.405" v="2" actId="1076"/>
      <pc:docMkLst>
        <pc:docMk/>
      </pc:docMkLst>
      <pc:sldChg chg="modSp">
        <pc:chgData name="Collandra, Hillary S LCDR USN COMSC PAC SAN DIEGO (USA)" userId="S::hillary.s.collandra.mil@us.navy.mil::9e692f6f-2b7c-436d-ad38-dd93d43a0537" providerId="AD" clId="Web-{A062E9DE-1F2B-76F1-5E9B-AE7E195FB9F3}" dt="2023-07-20T23:48:22.872" v="0" actId="14100"/>
        <pc:sldMkLst>
          <pc:docMk/>
          <pc:sldMk cId="3803015146" sldId="269"/>
        </pc:sldMkLst>
        <pc:spChg chg="mod">
          <ac:chgData name="Collandra, Hillary S LCDR USN COMSC PAC SAN DIEGO (USA)" userId="S::hillary.s.collandra.mil@us.navy.mil::9e692f6f-2b7c-436d-ad38-dd93d43a0537" providerId="AD" clId="Web-{A062E9DE-1F2B-76F1-5E9B-AE7E195FB9F3}" dt="2023-07-20T23:48:22.872" v="0" actId="14100"/>
          <ac:spMkLst>
            <pc:docMk/>
            <pc:sldMk cId="3803015146" sldId="269"/>
            <ac:spMk id="2" creationId="{00000000-0000-0000-0000-000000000000}"/>
          </ac:spMkLst>
        </pc:spChg>
      </pc:sldChg>
      <pc:sldChg chg="modSp">
        <pc:chgData name="Collandra, Hillary S LCDR USN COMSC PAC SAN DIEGO (USA)" userId="S::hillary.s.collandra.mil@us.navy.mil::9e692f6f-2b7c-436d-ad38-dd93d43a0537" providerId="AD" clId="Web-{A062E9DE-1F2B-76F1-5E9B-AE7E195FB9F3}" dt="2023-07-20T23:49:09.405" v="2" actId="1076"/>
        <pc:sldMkLst>
          <pc:docMk/>
          <pc:sldMk cId="189399750" sldId="351"/>
        </pc:sldMkLst>
        <pc:picChg chg="mod">
          <ac:chgData name="Collandra, Hillary S LCDR USN COMSC PAC SAN DIEGO (USA)" userId="S::hillary.s.collandra.mil@us.navy.mil::9e692f6f-2b7c-436d-ad38-dd93d43a0537" providerId="AD" clId="Web-{A062E9DE-1F2B-76F1-5E9B-AE7E195FB9F3}" dt="2023-07-20T23:49:09.405" v="2" actId="1076"/>
          <ac:picMkLst>
            <pc:docMk/>
            <pc:sldMk cId="189399750" sldId="351"/>
            <ac:picMk id="3" creationId="{00000000-0000-0000-0000-000000000000}"/>
          </ac:picMkLst>
        </pc:picChg>
      </pc:sldChg>
    </pc:docChg>
  </pc:docChgLst>
  <pc:docChgLst>
    <pc:chgData name="Becht, Jennifer M CIV USN COMSC NORFOLK VA (USA)" userId="S::jennifer.m.becht.civ@us.navy.mil::ed1e1550-ce43-46be-bcfd-5bbd48aa559b" providerId="AD" clId="Web-{BDB2F3E6-8F09-408C-AF8B-92BA268461FE}"/>
    <pc:docChg chg="addSld modSld sldOrd">
      <pc:chgData name="Becht, Jennifer M CIV USN COMSC NORFOLK VA (USA)" userId="S::jennifer.m.becht.civ@us.navy.mil::ed1e1550-ce43-46be-bcfd-5bbd48aa559b" providerId="AD" clId="Web-{BDB2F3E6-8F09-408C-AF8B-92BA268461FE}" dt="2023-04-05T15:30:25.422" v="270" actId="14100"/>
      <pc:docMkLst>
        <pc:docMk/>
      </pc:docMkLst>
      <pc:sldChg chg="modSp">
        <pc:chgData name="Becht, Jennifer M CIV USN COMSC NORFOLK VA (USA)" userId="S::jennifer.m.becht.civ@us.navy.mil::ed1e1550-ce43-46be-bcfd-5bbd48aa559b" providerId="AD" clId="Web-{BDB2F3E6-8F09-408C-AF8B-92BA268461FE}" dt="2023-04-05T15:25:52.268" v="228" actId="20577"/>
        <pc:sldMkLst>
          <pc:docMk/>
          <pc:sldMk cId="100889567" sldId="275"/>
        </pc:sldMkLst>
        <pc:graphicFrameChg chg="modGraphic">
          <ac:chgData name="Becht, Jennifer M CIV USN COMSC NORFOLK VA (USA)" userId="S::jennifer.m.becht.civ@us.navy.mil::ed1e1550-ce43-46be-bcfd-5bbd48aa559b" providerId="AD" clId="Web-{BDB2F3E6-8F09-408C-AF8B-92BA268461FE}" dt="2023-04-05T15:25:52.268" v="228" actId="20577"/>
          <ac:graphicFrameMkLst>
            <pc:docMk/>
            <pc:sldMk cId="100889567" sldId="275"/>
            <ac:graphicFrameMk id="7" creationId="{00000000-0000-0000-0000-000000000000}"/>
          </ac:graphicFrameMkLst>
        </pc:graphicFrameChg>
      </pc:sldChg>
      <pc:sldChg chg="addSp delSp modSp">
        <pc:chgData name="Becht, Jennifer M CIV USN COMSC NORFOLK VA (USA)" userId="S::jennifer.m.becht.civ@us.navy.mil::ed1e1550-ce43-46be-bcfd-5bbd48aa559b" providerId="AD" clId="Web-{BDB2F3E6-8F09-408C-AF8B-92BA268461FE}" dt="2023-04-05T15:30:25.422" v="270" actId="14100"/>
        <pc:sldMkLst>
          <pc:docMk/>
          <pc:sldMk cId="185851968" sldId="290"/>
        </pc:sldMkLst>
        <pc:spChg chg="add del mod">
          <ac:chgData name="Becht, Jennifer M CIV USN COMSC NORFOLK VA (USA)" userId="S::jennifer.m.becht.civ@us.navy.mil::ed1e1550-ce43-46be-bcfd-5bbd48aa559b" providerId="AD" clId="Web-{BDB2F3E6-8F09-408C-AF8B-92BA268461FE}" dt="2023-04-05T15:28:11.931" v="248"/>
          <ac:spMkLst>
            <pc:docMk/>
            <pc:sldMk cId="185851968" sldId="290"/>
            <ac:spMk id="3" creationId="{A229171A-483D-74CE-8F86-1404B2611EF5}"/>
          </ac:spMkLst>
        </pc:spChg>
        <pc:spChg chg="mod">
          <ac:chgData name="Becht, Jennifer M CIV USN COMSC NORFOLK VA (USA)" userId="S::jennifer.m.becht.civ@us.navy.mil::ed1e1550-ce43-46be-bcfd-5bbd48aa559b" providerId="AD" clId="Web-{BDB2F3E6-8F09-408C-AF8B-92BA268461FE}" dt="2023-04-05T15:30:25.422" v="270" actId="14100"/>
          <ac:spMkLst>
            <pc:docMk/>
            <pc:sldMk cId="185851968" sldId="290"/>
            <ac:spMk id="6" creationId="{8F5C0C6B-EBAD-B751-A93E-1467DEB03346}"/>
          </ac:spMkLst>
        </pc:spChg>
        <pc:spChg chg="add mod">
          <ac:chgData name="Becht, Jennifer M CIV USN COMSC NORFOLK VA (USA)" userId="S::jennifer.m.becht.civ@us.navy.mil::ed1e1550-ce43-46be-bcfd-5bbd48aa559b" providerId="AD" clId="Web-{BDB2F3E6-8F09-408C-AF8B-92BA268461FE}" dt="2023-04-05T15:29:01.215" v="256"/>
          <ac:spMkLst>
            <pc:docMk/>
            <pc:sldMk cId="185851968" sldId="290"/>
            <ac:spMk id="10" creationId="{6C14FDAE-D8AC-CE44-160D-86E8E028BAC2}"/>
          </ac:spMkLst>
        </pc:spChg>
        <pc:picChg chg="mod">
          <ac:chgData name="Becht, Jennifer M CIV USN COMSC NORFOLK VA (USA)" userId="S::jennifer.m.becht.civ@us.navy.mil::ed1e1550-ce43-46be-bcfd-5bbd48aa559b" providerId="AD" clId="Web-{BDB2F3E6-8F09-408C-AF8B-92BA268461FE}" dt="2023-04-05T15:29:51.421" v="269" actId="14100"/>
          <ac:picMkLst>
            <pc:docMk/>
            <pc:sldMk cId="185851968" sldId="290"/>
            <ac:picMk id="7" creationId="{B8A45EDF-D383-8827-07C9-9669FCCE4B7A}"/>
          </ac:picMkLst>
        </pc:picChg>
        <pc:picChg chg="add del mod">
          <ac:chgData name="Becht, Jennifer M CIV USN COMSC NORFOLK VA (USA)" userId="S::jennifer.m.becht.civ@us.navy.mil::ed1e1550-ce43-46be-bcfd-5bbd48aa559b" providerId="AD" clId="Web-{BDB2F3E6-8F09-408C-AF8B-92BA268461FE}" dt="2023-04-05T15:29:43.920" v="267" actId="1076"/>
          <ac:picMkLst>
            <pc:docMk/>
            <pc:sldMk cId="185851968" sldId="290"/>
            <ac:picMk id="8" creationId="{52582CAA-FBB4-2DF2-2B67-EDE047B4FDED}"/>
          </ac:picMkLst>
        </pc:picChg>
        <pc:picChg chg="del mod">
          <ac:chgData name="Becht, Jennifer M CIV USN COMSC NORFOLK VA (USA)" userId="S::jennifer.m.becht.civ@us.navy.mil::ed1e1550-ce43-46be-bcfd-5bbd48aa559b" providerId="AD" clId="Web-{BDB2F3E6-8F09-408C-AF8B-92BA268461FE}" dt="2023-04-05T15:29:01.215" v="256"/>
          <ac:picMkLst>
            <pc:docMk/>
            <pc:sldMk cId="185851968" sldId="290"/>
            <ac:picMk id="9" creationId="{3B4BF8B7-A9C1-882F-F4FA-D8CEF5C644E5}"/>
          </ac:picMkLst>
        </pc:picChg>
      </pc:sldChg>
      <pc:sldChg chg="modSp">
        <pc:chgData name="Becht, Jennifer M CIV USN COMSC NORFOLK VA (USA)" userId="S::jennifer.m.becht.civ@us.navy.mil::ed1e1550-ce43-46be-bcfd-5bbd48aa559b" providerId="AD" clId="Web-{BDB2F3E6-8F09-408C-AF8B-92BA268461FE}" dt="2023-04-05T15:13:02.309" v="13" actId="20577"/>
        <pc:sldMkLst>
          <pc:docMk/>
          <pc:sldMk cId="143968872" sldId="311"/>
        </pc:sldMkLst>
        <pc:spChg chg="mod">
          <ac:chgData name="Becht, Jennifer M CIV USN COMSC NORFOLK VA (USA)" userId="S::jennifer.m.becht.civ@us.navy.mil::ed1e1550-ce43-46be-bcfd-5bbd48aa559b" providerId="AD" clId="Web-{BDB2F3E6-8F09-408C-AF8B-92BA268461FE}" dt="2023-04-05T15:13:02.309" v="13" actId="20577"/>
          <ac:spMkLst>
            <pc:docMk/>
            <pc:sldMk cId="143968872" sldId="311"/>
            <ac:spMk id="2" creationId="{24DD727E-3F1B-8D6E-A3A5-788171899553}"/>
          </ac:spMkLst>
        </pc:spChg>
      </pc:sldChg>
      <pc:sldChg chg="addSp delSp modSp">
        <pc:chgData name="Becht, Jennifer M CIV USN COMSC NORFOLK VA (USA)" userId="S::jennifer.m.becht.civ@us.navy.mil::ed1e1550-ce43-46be-bcfd-5bbd48aa559b" providerId="AD" clId="Web-{BDB2F3E6-8F09-408C-AF8B-92BA268461FE}" dt="2023-04-05T15:21:04.364" v="193" actId="20577"/>
        <pc:sldMkLst>
          <pc:docMk/>
          <pc:sldMk cId="2494242427" sldId="335"/>
        </pc:sldMkLst>
        <pc:spChg chg="mod">
          <ac:chgData name="Becht, Jennifer M CIV USN COMSC NORFOLK VA (USA)" userId="S::jennifer.m.becht.civ@us.navy.mil::ed1e1550-ce43-46be-bcfd-5bbd48aa559b" providerId="AD" clId="Web-{BDB2F3E6-8F09-408C-AF8B-92BA268461FE}" dt="2023-04-05T15:21:04.364" v="193" actId="20577"/>
          <ac:spMkLst>
            <pc:docMk/>
            <pc:sldMk cId="2494242427" sldId="335"/>
            <ac:spMk id="2" creationId="{EF4BCAB5-9589-3899-7C53-5F01A33C9DFC}"/>
          </ac:spMkLst>
        </pc:spChg>
        <pc:spChg chg="del">
          <ac:chgData name="Becht, Jennifer M CIV USN COMSC NORFOLK VA (USA)" userId="S::jennifer.m.becht.civ@us.navy.mil::ed1e1550-ce43-46be-bcfd-5bbd48aa559b" providerId="AD" clId="Web-{BDB2F3E6-8F09-408C-AF8B-92BA268461FE}" dt="2023-04-05T15:14:12.016" v="19"/>
          <ac:spMkLst>
            <pc:docMk/>
            <pc:sldMk cId="2494242427" sldId="335"/>
            <ac:spMk id="3" creationId="{B1BB71AC-196F-A830-1E66-2684CC4EE056}"/>
          </ac:spMkLst>
        </pc:spChg>
        <pc:spChg chg="add mod">
          <ac:chgData name="Becht, Jennifer M CIV USN COMSC NORFOLK VA (USA)" userId="S::jennifer.m.becht.civ@us.navy.mil::ed1e1550-ce43-46be-bcfd-5bbd48aa559b" providerId="AD" clId="Web-{BDB2F3E6-8F09-408C-AF8B-92BA268461FE}" dt="2023-04-05T15:14:19.875" v="20"/>
          <ac:spMkLst>
            <pc:docMk/>
            <pc:sldMk cId="2494242427" sldId="335"/>
            <ac:spMk id="15" creationId="{99AC7617-388E-2D5D-48FD-E0D17CF67D3D}"/>
          </ac:spMkLst>
        </pc:spChg>
        <pc:graphicFrameChg chg="add del mod ord modGraphic">
          <ac:chgData name="Becht, Jennifer M CIV USN COMSC NORFOLK VA (USA)" userId="S::jennifer.m.becht.civ@us.navy.mil::ed1e1550-ce43-46be-bcfd-5bbd48aa559b" providerId="AD" clId="Web-{BDB2F3E6-8F09-408C-AF8B-92BA268461FE}" dt="2023-04-05T15:14:19.875" v="20"/>
          <ac:graphicFrameMkLst>
            <pc:docMk/>
            <pc:sldMk cId="2494242427" sldId="335"/>
            <ac:graphicFrameMk id="7" creationId="{9C36464F-975B-9440-AA07-84BA8863A646}"/>
          </ac:graphicFrameMkLst>
        </pc:graphicFrameChg>
      </pc:sldChg>
      <pc:sldChg chg="modSp ord">
        <pc:chgData name="Becht, Jennifer M CIV USN COMSC NORFOLK VA (USA)" userId="S::jennifer.m.becht.civ@us.navy.mil::ed1e1550-ce43-46be-bcfd-5bbd48aa559b" providerId="AD" clId="Web-{BDB2F3E6-8F09-408C-AF8B-92BA268461FE}" dt="2023-04-05T15:24:09.513" v="224"/>
        <pc:sldMkLst>
          <pc:docMk/>
          <pc:sldMk cId="3906176144" sldId="339"/>
        </pc:sldMkLst>
        <pc:spChg chg="mod">
          <ac:chgData name="Becht, Jennifer M CIV USN COMSC NORFOLK VA (USA)" userId="S::jennifer.m.becht.civ@us.navy.mil::ed1e1550-ce43-46be-bcfd-5bbd48aa559b" providerId="AD" clId="Web-{BDB2F3E6-8F09-408C-AF8B-92BA268461FE}" dt="2023-04-05T15:23:45.762" v="223" actId="20577"/>
          <ac:spMkLst>
            <pc:docMk/>
            <pc:sldMk cId="3906176144" sldId="339"/>
            <ac:spMk id="2" creationId="{D5CC6B2B-40E2-3E15-9414-EC635E38DB1F}"/>
          </ac:spMkLst>
        </pc:spChg>
      </pc:sldChg>
      <pc:sldChg chg="modSp new">
        <pc:chgData name="Becht, Jennifer M CIV USN COMSC NORFOLK VA (USA)" userId="S::jennifer.m.becht.civ@us.navy.mil::ed1e1550-ce43-46be-bcfd-5bbd48aa559b" providerId="AD" clId="Web-{BDB2F3E6-8F09-408C-AF8B-92BA268461FE}" dt="2023-04-05T15:11:15.226" v="6" actId="20577"/>
        <pc:sldMkLst>
          <pc:docMk/>
          <pc:sldMk cId="518994605" sldId="340"/>
        </pc:sldMkLst>
        <pc:spChg chg="mod">
          <ac:chgData name="Becht, Jennifer M CIV USN COMSC NORFOLK VA (USA)" userId="S::jennifer.m.becht.civ@us.navy.mil::ed1e1550-ce43-46be-bcfd-5bbd48aa559b" providerId="AD" clId="Web-{BDB2F3E6-8F09-408C-AF8B-92BA268461FE}" dt="2023-04-05T15:11:15.226" v="6" actId="20577"/>
          <ac:spMkLst>
            <pc:docMk/>
            <pc:sldMk cId="518994605" sldId="340"/>
            <ac:spMk id="4" creationId="{78D243B5-C92B-0E8B-A129-C69B53684AA0}"/>
          </ac:spMkLst>
        </pc:spChg>
      </pc:sldChg>
      <pc:sldChg chg="addSp delSp modSp add replId">
        <pc:chgData name="Becht, Jennifer M CIV USN COMSC NORFOLK VA (USA)" userId="S::jennifer.m.becht.civ@us.navy.mil::ed1e1550-ce43-46be-bcfd-5bbd48aa559b" providerId="AD" clId="Web-{BDB2F3E6-8F09-408C-AF8B-92BA268461FE}" dt="2023-04-05T15:28:41.636" v="253" actId="14100"/>
        <pc:sldMkLst>
          <pc:docMk/>
          <pc:sldMk cId="3845013703" sldId="341"/>
        </pc:sldMkLst>
        <pc:spChg chg="add mod">
          <ac:chgData name="Becht, Jennifer M CIV USN COMSC NORFOLK VA (USA)" userId="S::jennifer.m.becht.civ@us.navy.mil::ed1e1550-ce43-46be-bcfd-5bbd48aa559b" providerId="AD" clId="Web-{BDB2F3E6-8F09-408C-AF8B-92BA268461FE}" dt="2023-04-05T15:28:36.981" v="251"/>
          <ac:spMkLst>
            <pc:docMk/>
            <pc:sldMk cId="3845013703" sldId="341"/>
            <ac:spMk id="3" creationId="{EE465F38-3FBB-BCB9-B02D-14DA798D77AE}"/>
          </ac:spMkLst>
        </pc:spChg>
        <pc:spChg chg="mod">
          <ac:chgData name="Becht, Jennifer M CIV USN COMSC NORFOLK VA (USA)" userId="S::jennifer.m.becht.civ@us.navy.mil::ed1e1550-ce43-46be-bcfd-5bbd48aa559b" providerId="AD" clId="Web-{BDB2F3E6-8F09-408C-AF8B-92BA268461FE}" dt="2023-04-05T15:28:35.308" v="250" actId="20577"/>
          <ac:spMkLst>
            <pc:docMk/>
            <pc:sldMk cId="3845013703" sldId="341"/>
            <ac:spMk id="6" creationId="{8F5C0C6B-EBAD-B751-A93E-1467DEB03346}"/>
          </ac:spMkLst>
        </pc:spChg>
        <pc:spChg chg="add mod">
          <ac:chgData name="Becht, Jennifer M CIV USN COMSC NORFOLK VA (USA)" userId="S::jennifer.m.becht.civ@us.navy.mil::ed1e1550-ce43-46be-bcfd-5bbd48aa559b" providerId="AD" clId="Web-{BDB2F3E6-8F09-408C-AF8B-92BA268461FE}" dt="2023-04-05T15:28:37.933" v="252"/>
          <ac:spMkLst>
            <pc:docMk/>
            <pc:sldMk cId="3845013703" sldId="341"/>
            <ac:spMk id="10" creationId="{EC53F6FF-33F5-956E-B26F-AE2F67EFCF7A}"/>
          </ac:spMkLst>
        </pc:spChg>
        <pc:picChg chg="del">
          <ac:chgData name="Becht, Jennifer M CIV USN COMSC NORFOLK VA (USA)" userId="S::jennifer.m.becht.civ@us.navy.mil::ed1e1550-ce43-46be-bcfd-5bbd48aa559b" providerId="AD" clId="Web-{BDB2F3E6-8F09-408C-AF8B-92BA268461FE}" dt="2023-04-05T15:28:36.981" v="251"/>
          <ac:picMkLst>
            <pc:docMk/>
            <pc:sldMk cId="3845013703" sldId="341"/>
            <ac:picMk id="7" creationId="{B8A45EDF-D383-8827-07C9-9669FCCE4B7A}"/>
          </ac:picMkLst>
        </pc:picChg>
        <pc:picChg chg="del">
          <ac:chgData name="Becht, Jennifer M CIV USN COMSC NORFOLK VA (USA)" userId="S::jennifer.m.becht.civ@us.navy.mil::ed1e1550-ce43-46be-bcfd-5bbd48aa559b" providerId="AD" clId="Web-{BDB2F3E6-8F09-408C-AF8B-92BA268461FE}" dt="2023-04-05T15:28:37.933" v="252"/>
          <ac:picMkLst>
            <pc:docMk/>
            <pc:sldMk cId="3845013703" sldId="341"/>
            <ac:picMk id="8" creationId="{52582CAA-FBB4-2DF2-2B67-EDE047B4FDED}"/>
          </ac:picMkLst>
        </pc:picChg>
        <pc:picChg chg="mod">
          <ac:chgData name="Becht, Jennifer M CIV USN COMSC NORFOLK VA (USA)" userId="S::jennifer.m.becht.civ@us.navy.mil::ed1e1550-ce43-46be-bcfd-5bbd48aa559b" providerId="AD" clId="Web-{BDB2F3E6-8F09-408C-AF8B-92BA268461FE}" dt="2023-04-05T15:28:41.636" v="253" actId="14100"/>
          <ac:picMkLst>
            <pc:docMk/>
            <pc:sldMk cId="3845013703" sldId="341"/>
            <ac:picMk id="9" creationId="{3B4BF8B7-A9C1-882F-F4FA-D8CEF5C644E5}"/>
          </ac:picMkLst>
        </pc:picChg>
      </pc:sldChg>
    </pc:docChg>
  </pc:docChgLst>
  <pc:docChgLst>
    <pc:chgData name="Becht, Jennifer M CIV USN COMSC NORFOLK VA (USA)" userId="S::jennifer.m.becht.civ@us.navy.mil::ed1e1550-ce43-46be-bcfd-5bbd48aa559b" providerId="AD" clId="Web-{589B37B3-01B7-46BC-8F23-48DB85A0296E}"/>
    <pc:docChg chg="addSld modSld">
      <pc:chgData name="Becht, Jennifer M CIV USN COMSC NORFOLK VA (USA)" userId="S::jennifer.m.becht.civ@us.navy.mil::ed1e1550-ce43-46be-bcfd-5bbd48aa559b" providerId="AD" clId="Web-{589B37B3-01B7-46BC-8F23-48DB85A0296E}" dt="2023-04-17T16:18:05.387" v="101"/>
      <pc:docMkLst>
        <pc:docMk/>
      </pc:docMkLst>
      <pc:sldChg chg="modSp">
        <pc:chgData name="Becht, Jennifer M CIV USN COMSC NORFOLK VA (USA)" userId="S::jennifer.m.becht.civ@us.navy.mil::ed1e1550-ce43-46be-bcfd-5bbd48aa559b" providerId="AD" clId="Web-{589B37B3-01B7-46BC-8F23-48DB85A0296E}" dt="2023-04-17T16:13:56.701" v="65" actId="20577"/>
        <pc:sldMkLst>
          <pc:docMk/>
          <pc:sldMk cId="143968872" sldId="311"/>
        </pc:sldMkLst>
        <pc:spChg chg="mod">
          <ac:chgData name="Becht, Jennifer M CIV USN COMSC NORFOLK VA (USA)" userId="S::jennifer.m.becht.civ@us.navy.mil::ed1e1550-ce43-46be-bcfd-5bbd48aa559b" providerId="AD" clId="Web-{589B37B3-01B7-46BC-8F23-48DB85A0296E}" dt="2023-04-17T16:13:56.701" v="65" actId="20577"/>
          <ac:spMkLst>
            <pc:docMk/>
            <pc:sldMk cId="143968872" sldId="311"/>
            <ac:spMk id="2" creationId="{24DD727E-3F1B-8D6E-A3A5-788171899553}"/>
          </ac:spMkLst>
        </pc:spChg>
      </pc:sldChg>
      <pc:sldChg chg="modSp">
        <pc:chgData name="Becht, Jennifer M CIV USN COMSC NORFOLK VA (USA)" userId="S::jennifer.m.becht.civ@us.navy.mil::ed1e1550-ce43-46be-bcfd-5bbd48aa559b" providerId="AD" clId="Web-{589B37B3-01B7-46BC-8F23-48DB85A0296E}" dt="2023-04-17T16:16:34.366" v="71" actId="20577"/>
        <pc:sldMkLst>
          <pc:docMk/>
          <pc:sldMk cId="3585069137" sldId="316"/>
        </pc:sldMkLst>
        <pc:spChg chg="mod">
          <ac:chgData name="Becht, Jennifer M CIV USN COMSC NORFOLK VA (USA)" userId="S::jennifer.m.becht.civ@us.navy.mil::ed1e1550-ce43-46be-bcfd-5bbd48aa559b" providerId="AD" clId="Web-{589B37B3-01B7-46BC-8F23-48DB85A0296E}" dt="2023-04-17T16:16:34.366" v="71" actId="20577"/>
          <ac:spMkLst>
            <pc:docMk/>
            <pc:sldMk cId="3585069137" sldId="316"/>
            <ac:spMk id="2" creationId="{DABE711E-E113-B584-5C96-3B46DA4DA03F}"/>
          </ac:spMkLst>
        </pc:spChg>
      </pc:sldChg>
      <pc:sldChg chg="modSp">
        <pc:chgData name="Becht, Jennifer M CIV USN COMSC NORFOLK VA (USA)" userId="S::jennifer.m.becht.civ@us.navy.mil::ed1e1550-ce43-46be-bcfd-5bbd48aa559b" providerId="AD" clId="Web-{589B37B3-01B7-46BC-8F23-48DB85A0296E}" dt="2023-04-17T16:11:40.662" v="59" actId="20577"/>
        <pc:sldMkLst>
          <pc:docMk/>
          <pc:sldMk cId="3845013703" sldId="341"/>
        </pc:sldMkLst>
        <pc:spChg chg="mod">
          <ac:chgData name="Becht, Jennifer M CIV USN COMSC NORFOLK VA (USA)" userId="S::jennifer.m.becht.civ@us.navy.mil::ed1e1550-ce43-46be-bcfd-5bbd48aa559b" providerId="AD" clId="Web-{589B37B3-01B7-46BC-8F23-48DB85A0296E}" dt="2023-04-17T16:11:40.662" v="59" actId="20577"/>
          <ac:spMkLst>
            <pc:docMk/>
            <pc:sldMk cId="3845013703" sldId="341"/>
            <ac:spMk id="6" creationId="{8F5C0C6B-EBAD-B751-A93E-1467DEB03346}"/>
          </ac:spMkLst>
        </pc:spChg>
      </pc:sldChg>
      <pc:sldChg chg="addSp delSp">
        <pc:chgData name="Becht, Jennifer M CIV USN COMSC NORFOLK VA (USA)" userId="S::jennifer.m.becht.civ@us.navy.mil::ed1e1550-ce43-46be-bcfd-5bbd48aa559b" providerId="AD" clId="Web-{589B37B3-01B7-46BC-8F23-48DB85A0296E}" dt="2023-04-17T16:12:21.946" v="63"/>
        <pc:sldMkLst>
          <pc:docMk/>
          <pc:sldMk cId="441410582" sldId="343"/>
        </pc:sldMkLst>
        <pc:spChg chg="add del">
          <ac:chgData name="Becht, Jennifer M CIV USN COMSC NORFOLK VA (USA)" userId="S::jennifer.m.becht.civ@us.navy.mil::ed1e1550-ce43-46be-bcfd-5bbd48aa559b" providerId="AD" clId="Web-{589B37B3-01B7-46BC-8F23-48DB85A0296E}" dt="2023-04-17T16:12:20.477" v="61"/>
          <ac:spMkLst>
            <pc:docMk/>
            <pc:sldMk cId="441410582" sldId="343"/>
            <ac:spMk id="2" creationId="{2DDAE15B-9619-1260-A47C-0A1930EDFEA5}"/>
          </ac:spMkLst>
        </pc:spChg>
        <pc:spChg chg="add del">
          <ac:chgData name="Becht, Jennifer M CIV USN COMSC NORFOLK VA (USA)" userId="S::jennifer.m.becht.civ@us.navy.mil::ed1e1550-ce43-46be-bcfd-5bbd48aa559b" providerId="AD" clId="Web-{589B37B3-01B7-46BC-8F23-48DB85A0296E}" dt="2023-04-17T16:12:21.946" v="63"/>
          <ac:spMkLst>
            <pc:docMk/>
            <pc:sldMk cId="441410582" sldId="343"/>
            <ac:spMk id="3" creationId="{2E3D8BA9-5EEB-CB45-136A-E7111216611C}"/>
          </ac:spMkLst>
        </pc:spChg>
      </pc:sldChg>
      <pc:sldChg chg="delSp modSp add replId">
        <pc:chgData name="Becht, Jennifer M CIV USN COMSC NORFOLK VA (USA)" userId="S::jennifer.m.becht.civ@us.navy.mil::ed1e1550-ce43-46be-bcfd-5bbd48aa559b" providerId="AD" clId="Web-{589B37B3-01B7-46BC-8F23-48DB85A0296E}" dt="2023-04-17T16:18:05.387" v="101"/>
        <pc:sldMkLst>
          <pc:docMk/>
          <pc:sldMk cId="1789197217" sldId="348"/>
        </pc:sldMkLst>
        <pc:spChg chg="mod">
          <ac:chgData name="Becht, Jennifer M CIV USN COMSC NORFOLK VA (USA)" userId="S::jennifer.m.becht.civ@us.navy.mil::ed1e1550-ce43-46be-bcfd-5bbd48aa559b" providerId="AD" clId="Web-{589B37B3-01B7-46BC-8F23-48DB85A0296E}" dt="2023-04-17T16:17:58.230" v="99" actId="20577"/>
          <ac:spMkLst>
            <pc:docMk/>
            <pc:sldMk cId="1789197217" sldId="348"/>
            <ac:spMk id="2" creationId="{DABE711E-E113-B584-5C96-3B46DA4DA03F}"/>
          </ac:spMkLst>
        </pc:spChg>
        <pc:spChg chg="del">
          <ac:chgData name="Becht, Jennifer M CIV USN COMSC NORFOLK VA (USA)" userId="S::jennifer.m.becht.civ@us.navy.mil::ed1e1550-ce43-46be-bcfd-5bbd48aa559b" providerId="AD" clId="Web-{589B37B3-01B7-46BC-8F23-48DB85A0296E}" dt="2023-04-17T16:18:05.387" v="101"/>
          <ac:spMkLst>
            <pc:docMk/>
            <pc:sldMk cId="1789197217" sldId="348"/>
            <ac:spMk id="3" creationId="{80ACADE2-CDD9-4A3B-9DAE-00700D16C05D}"/>
          </ac:spMkLst>
        </pc:spChg>
        <pc:spChg chg="del">
          <ac:chgData name="Becht, Jennifer M CIV USN COMSC NORFOLK VA (USA)" userId="S::jennifer.m.becht.civ@us.navy.mil::ed1e1550-ce43-46be-bcfd-5bbd48aa559b" providerId="AD" clId="Web-{589B37B3-01B7-46BC-8F23-48DB85A0296E}" dt="2023-04-17T16:18:03.199" v="100"/>
          <ac:spMkLst>
            <pc:docMk/>
            <pc:sldMk cId="1789197217" sldId="348"/>
            <ac:spMk id="5" creationId="{AFF53197-32B6-9CE1-6E5D-401F0CAB9FF8}"/>
          </ac:spMkLst>
        </pc:spChg>
      </pc:sldChg>
    </pc:docChg>
  </pc:docChgLst>
  <pc:docChgLst>
    <pc:chgData name="Becht, Jennifer M CIV USN COMSC NORFOLK VA (USA)" userId="S::jennifer.m.becht.civ@us.navy.mil::ed1e1550-ce43-46be-bcfd-5bbd48aa559b" providerId="AD" clId="Web-{BFBAB9F6-1C3F-4FCA-A01A-B09D3B72E8BB}"/>
    <pc:docChg chg="modSld sldOrd">
      <pc:chgData name="Becht, Jennifer M CIV USN COMSC NORFOLK VA (USA)" userId="S::jennifer.m.becht.civ@us.navy.mil::ed1e1550-ce43-46be-bcfd-5bbd48aa559b" providerId="AD" clId="Web-{BFBAB9F6-1C3F-4FCA-A01A-B09D3B72E8BB}" dt="2023-04-06T17:15:17.452" v="299" actId="20577"/>
      <pc:docMkLst>
        <pc:docMk/>
      </pc:docMkLst>
      <pc:sldChg chg="addSp delSp modSp modCm">
        <pc:chgData name="Becht, Jennifer M CIV USN COMSC NORFOLK VA (USA)" userId="S::jennifer.m.becht.civ@us.navy.mil::ed1e1550-ce43-46be-bcfd-5bbd48aa559b" providerId="AD" clId="Web-{BFBAB9F6-1C3F-4FCA-A01A-B09D3B72E8BB}" dt="2023-04-06T16:22:16.803" v="21" actId="14100"/>
        <pc:sldMkLst>
          <pc:docMk/>
          <pc:sldMk cId="3191503985" sldId="292"/>
        </pc:sldMkLst>
        <pc:spChg chg="mod">
          <ac:chgData name="Becht, Jennifer M CIV USN COMSC NORFOLK VA (USA)" userId="S::jennifer.m.becht.civ@us.navy.mil::ed1e1550-ce43-46be-bcfd-5bbd48aa559b" providerId="AD" clId="Web-{BFBAB9F6-1C3F-4FCA-A01A-B09D3B72E8BB}" dt="2023-04-06T16:20:46.970" v="2" actId="20577"/>
          <ac:spMkLst>
            <pc:docMk/>
            <pc:sldMk cId="3191503985" sldId="292"/>
            <ac:spMk id="2" creationId="{6553B5E2-7A9D-2FC2-94C0-084E07184015}"/>
          </ac:spMkLst>
        </pc:spChg>
        <pc:spChg chg="add del mod">
          <ac:chgData name="Becht, Jennifer M CIV USN COMSC NORFOLK VA (USA)" userId="S::jennifer.m.becht.civ@us.navy.mil::ed1e1550-ce43-46be-bcfd-5bbd48aa559b" providerId="AD" clId="Web-{BFBAB9F6-1C3F-4FCA-A01A-B09D3B72E8BB}" dt="2023-04-06T16:21:54.693" v="13"/>
          <ac:spMkLst>
            <pc:docMk/>
            <pc:sldMk cId="3191503985" sldId="292"/>
            <ac:spMk id="5" creationId="{50EF434C-FEA0-0E40-EF86-9C0324103A62}"/>
          </ac:spMkLst>
        </pc:spChg>
        <pc:spChg chg="del">
          <ac:chgData name="Becht, Jennifer M CIV USN COMSC NORFOLK VA (USA)" userId="S::jennifer.m.becht.civ@us.navy.mil::ed1e1550-ce43-46be-bcfd-5bbd48aa559b" providerId="AD" clId="Web-{BFBAB9F6-1C3F-4FCA-A01A-B09D3B72E8BB}" dt="2023-04-06T16:20:53.096" v="3"/>
          <ac:spMkLst>
            <pc:docMk/>
            <pc:sldMk cId="3191503985" sldId="292"/>
            <ac:spMk id="6" creationId="{00BC9113-3BDF-C809-525C-8AF5E0EF04C4}"/>
          </ac:spMkLst>
        </pc:spChg>
        <pc:spChg chg="add mod">
          <ac:chgData name="Becht, Jennifer M CIV USN COMSC NORFOLK VA (USA)" userId="S::jennifer.m.becht.civ@us.navy.mil::ed1e1550-ce43-46be-bcfd-5bbd48aa559b" providerId="AD" clId="Web-{BFBAB9F6-1C3F-4FCA-A01A-B09D3B72E8BB}" dt="2023-04-06T16:20:44.048" v="1"/>
          <ac:spMkLst>
            <pc:docMk/>
            <pc:sldMk cId="3191503985" sldId="292"/>
            <ac:spMk id="8" creationId="{804286C1-726A-0811-9AE4-B091D1812733}"/>
          </ac:spMkLst>
        </pc:spChg>
        <pc:spChg chg="add mod">
          <ac:chgData name="Becht, Jennifer M CIV USN COMSC NORFOLK VA (USA)" userId="S::jennifer.m.becht.civ@us.navy.mil::ed1e1550-ce43-46be-bcfd-5bbd48aa559b" providerId="AD" clId="Web-{BFBAB9F6-1C3F-4FCA-A01A-B09D3B72E8BB}" dt="2023-04-06T16:21:17.128" v="11"/>
          <ac:spMkLst>
            <pc:docMk/>
            <pc:sldMk cId="3191503985" sldId="292"/>
            <ac:spMk id="12" creationId="{97FF8477-F1F0-6034-32E1-00A26B641688}"/>
          </ac:spMkLst>
        </pc:spChg>
        <pc:picChg chg="del">
          <ac:chgData name="Becht, Jennifer M CIV USN COMSC NORFOLK VA (USA)" userId="S::jennifer.m.becht.civ@us.navy.mil::ed1e1550-ce43-46be-bcfd-5bbd48aa559b" providerId="AD" clId="Web-{BFBAB9F6-1C3F-4FCA-A01A-B09D3B72E8BB}" dt="2023-04-06T16:20:14.156" v="0"/>
          <ac:picMkLst>
            <pc:docMk/>
            <pc:sldMk cId="3191503985" sldId="292"/>
            <ac:picMk id="9" creationId="{D4E4C8F6-F7DE-2960-A0F9-BA3FC4E1DA4A}"/>
          </ac:picMkLst>
        </pc:picChg>
        <pc:picChg chg="add del mod ord">
          <ac:chgData name="Becht, Jennifer M CIV USN COMSC NORFOLK VA (USA)" userId="S::jennifer.m.becht.civ@us.navy.mil::ed1e1550-ce43-46be-bcfd-5bbd48aa559b" providerId="AD" clId="Web-{BFBAB9F6-1C3F-4FCA-A01A-B09D3B72E8BB}" dt="2023-04-06T16:21:17.128" v="11"/>
          <ac:picMkLst>
            <pc:docMk/>
            <pc:sldMk cId="3191503985" sldId="292"/>
            <ac:picMk id="10" creationId="{772B0ED6-923F-DAEF-02D5-C80148D694DF}"/>
          </ac:picMkLst>
        </pc:picChg>
        <pc:picChg chg="add mod ord">
          <ac:chgData name="Becht, Jennifer M CIV USN COMSC NORFOLK VA (USA)" userId="S::jennifer.m.becht.civ@us.navy.mil::ed1e1550-ce43-46be-bcfd-5bbd48aa559b" providerId="AD" clId="Web-{BFBAB9F6-1C3F-4FCA-A01A-B09D3B72E8BB}" dt="2023-04-06T16:22:16.803" v="21" actId="14100"/>
          <ac:picMkLst>
            <pc:docMk/>
            <pc:sldMk cId="3191503985" sldId="292"/>
            <ac:picMk id="13" creationId="{8D6E0695-D868-A4D0-81F4-6CF577CA040A}"/>
          </ac:picMkLst>
        </pc:picChg>
        <pc:picChg chg="del">
          <ac:chgData name="Becht, Jennifer M CIV USN COMSC NORFOLK VA (USA)" userId="S::jennifer.m.becht.civ@us.navy.mil::ed1e1550-ce43-46be-bcfd-5bbd48aa559b" providerId="AD" clId="Web-{BFBAB9F6-1C3F-4FCA-A01A-B09D3B72E8BB}" dt="2023-04-06T16:20:44.048" v="1"/>
          <ac:picMkLst>
            <pc:docMk/>
            <pc:sldMk cId="3191503985" sldId="292"/>
            <ac:picMk id="19" creationId="{3CE23E5C-1A52-7B8D-14C2-93F80EC34680}"/>
          </ac:picMkLst>
        </pc:picChg>
      </pc:sldChg>
      <pc:sldChg chg="ord">
        <pc:chgData name="Becht, Jennifer M CIV USN COMSC NORFOLK VA (USA)" userId="S::jennifer.m.becht.civ@us.navy.mil::ed1e1550-ce43-46be-bcfd-5bbd48aa559b" providerId="AD" clId="Web-{BFBAB9F6-1C3F-4FCA-A01A-B09D3B72E8BB}" dt="2023-04-06T17:11:53.927" v="285"/>
        <pc:sldMkLst>
          <pc:docMk/>
          <pc:sldMk cId="1735705684" sldId="295"/>
        </pc:sldMkLst>
      </pc:sldChg>
      <pc:sldChg chg="ord">
        <pc:chgData name="Becht, Jennifer M CIV USN COMSC NORFOLK VA (USA)" userId="S::jennifer.m.becht.civ@us.navy.mil::ed1e1550-ce43-46be-bcfd-5bbd48aa559b" providerId="AD" clId="Web-{BFBAB9F6-1C3F-4FCA-A01A-B09D3B72E8BB}" dt="2023-04-06T17:08:44.309" v="247"/>
        <pc:sldMkLst>
          <pc:docMk/>
          <pc:sldMk cId="2917357812" sldId="301"/>
        </pc:sldMkLst>
      </pc:sldChg>
      <pc:sldChg chg="modSp">
        <pc:chgData name="Becht, Jennifer M CIV USN COMSC NORFOLK VA (USA)" userId="S::jennifer.m.becht.civ@us.navy.mil::ed1e1550-ce43-46be-bcfd-5bbd48aa559b" providerId="AD" clId="Web-{BFBAB9F6-1C3F-4FCA-A01A-B09D3B72E8BB}" dt="2023-04-06T17:01:24.618" v="246" actId="20577"/>
        <pc:sldMkLst>
          <pc:docMk/>
          <pc:sldMk cId="3088820108" sldId="332"/>
        </pc:sldMkLst>
        <pc:spChg chg="mod">
          <ac:chgData name="Becht, Jennifer M CIV USN COMSC NORFOLK VA (USA)" userId="S::jennifer.m.becht.civ@us.navy.mil::ed1e1550-ce43-46be-bcfd-5bbd48aa559b" providerId="AD" clId="Web-{BFBAB9F6-1C3F-4FCA-A01A-B09D3B72E8BB}" dt="2023-04-06T17:01:24.618" v="246" actId="20577"/>
          <ac:spMkLst>
            <pc:docMk/>
            <pc:sldMk cId="3088820108" sldId="332"/>
            <ac:spMk id="2" creationId="{52C9E1CB-7681-C94E-AA5B-DCC951143400}"/>
          </ac:spMkLst>
        </pc:spChg>
        <pc:spChg chg="mod">
          <ac:chgData name="Becht, Jennifer M CIV USN COMSC NORFOLK VA (USA)" userId="S::jennifer.m.becht.civ@us.navy.mil::ed1e1550-ce43-46be-bcfd-5bbd48aa559b" providerId="AD" clId="Web-{BFBAB9F6-1C3F-4FCA-A01A-B09D3B72E8BB}" dt="2023-04-06T16:25:10.859" v="61" actId="20577"/>
          <ac:spMkLst>
            <pc:docMk/>
            <pc:sldMk cId="3088820108" sldId="332"/>
            <ac:spMk id="4" creationId="{1D6E61CD-D8AD-CA4C-9F35-9F2A64D8810F}"/>
          </ac:spMkLst>
        </pc:spChg>
      </pc:sldChg>
      <pc:sldChg chg="modSp">
        <pc:chgData name="Becht, Jennifer M CIV USN COMSC NORFOLK VA (USA)" userId="S::jennifer.m.becht.civ@us.navy.mil::ed1e1550-ce43-46be-bcfd-5bbd48aa559b" providerId="AD" clId="Web-{BFBAB9F6-1C3F-4FCA-A01A-B09D3B72E8BB}" dt="2023-04-06T17:15:17.452" v="299" actId="20577"/>
        <pc:sldMkLst>
          <pc:docMk/>
          <pc:sldMk cId="518994605" sldId="340"/>
        </pc:sldMkLst>
        <pc:spChg chg="mod">
          <ac:chgData name="Becht, Jennifer M CIV USN COMSC NORFOLK VA (USA)" userId="S::jennifer.m.becht.civ@us.navy.mil::ed1e1550-ce43-46be-bcfd-5bbd48aa559b" providerId="AD" clId="Web-{BFBAB9F6-1C3F-4FCA-A01A-B09D3B72E8BB}" dt="2023-04-06T17:15:17.452" v="299" actId="20577"/>
          <ac:spMkLst>
            <pc:docMk/>
            <pc:sldMk cId="518994605" sldId="340"/>
            <ac:spMk id="2" creationId="{69C196CE-1622-20DF-0817-5A3C85858AB3}"/>
          </ac:spMkLst>
        </pc:spChg>
        <pc:spChg chg="mod">
          <ac:chgData name="Becht, Jennifer M CIV USN COMSC NORFOLK VA (USA)" userId="S::jennifer.m.becht.civ@us.navy.mil::ed1e1550-ce43-46be-bcfd-5bbd48aa559b" providerId="AD" clId="Web-{BFBAB9F6-1C3F-4FCA-A01A-B09D3B72E8BB}" dt="2023-04-06T17:09:52.296" v="257" actId="20577"/>
          <ac:spMkLst>
            <pc:docMk/>
            <pc:sldMk cId="518994605" sldId="340"/>
            <ac:spMk id="4" creationId="{78D243B5-C92B-0E8B-A129-C69B53684AA0}"/>
          </ac:spMkLst>
        </pc:spChg>
      </pc:sldChg>
    </pc:docChg>
  </pc:docChgLst>
  <pc:docChgLst>
    <pc:chgData name="Becht, Jennifer M CIV USN COMSC NORFOLK VA (USA)" userId="S::jennifer.m.becht.civ@us.navy.mil::ed1e1550-ce43-46be-bcfd-5bbd48aa559b" providerId="AD" clId="Web-{9346E90D-146C-477B-8524-E2DDE15D85C2}"/>
    <pc:docChg chg="modSld">
      <pc:chgData name="Becht, Jennifer M CIV USN COMSC NORFOLK VA (USA)" userId="S::jennifer.m.becht.civ@us.navy.mil::ed1e1550-ce43-46be-bcfd-5bbd48aa559b" providerId="AD" clId="Web-{9346E90D-146C-477B-8524-E2DDE15D85C2}" dt="2023-04-05T13:45:52.625" v="0" actId="20577"/>
      <pc:docMkLst>
        <pc:docMk/>
      </pc:docMkLst>
      <pc:sldChg chg="modSp">
        <pc:chgData name="Becht, Jennifer M CIV USN COMSC NORFOLK VA (USA)" userId="S::jennifer.m.becht.civ@us.navy.mil::ed1e1550-ce43-46be-bcfd-5bbd48aa559b" providerId="AD" clId="Web-{9346E90D-146C-477B-8524-E2DDE15D85C2}" dt="2023-04-05T13:45:52.625" v="0" actId="20577"/>
        <pc:sldMkLst>
          <pc:docMk/>
          <pc:sldMk cId="198028387" sldId="336"/>
        </pc:sldMkLst>
        <pc:spChg chg="mod">
          <ac:chgData name="Becht, Jennifer M CIV USN COMSC NORFOLK VA (USA)" userId="S::jennifer.m.becht.civ@us.navy.mil::ed1e1550-ce43-46be-bcfd-5bbd48aa559b" providerId="AD" clId="Web-{9346E90D-146C-477B-8524-E2DDE15D85C2}" dt="2023-04-05T13:45:52.625" v="0" actId="20577"/>
          <ac:spMkLst>
            <pc:docMk/>
            <pc:sldMk cId="198028387" sldId="336"/>
            <ac:spMk id="2" creationId="{D0C514C5-7E80-6073-638B-FE3094D60A98}"/>
          </ac:spMkLst>
        </pc:spChg>
      </pc:sldChg>
    </pc:docChg>
  </pc:docChgLst>
  <pc:docChgLst>
    <pc:chgData name="Becht, Jennifer M CIV USN COMSC NORFOLK VA (USA)" userId="S::jennifer.m.becht.civ@us.navy.mil::ed1e1550-ce43-46be-bcfd-5bbd48aa559b" providerId="AD" clId="Web-{DE21FAB6-13FC-4A7F-B320-2740BDB14EE2}"/>
    <pc:docChg chg="addSld modSld sldOrd">
      <pc:chgData name="Becht, Jennifer M CIV USN COMSC NORFOLK VA (USA)" userId="S::jennifer.m.becht.civ@us.navy.mil::ed1e1550-ce43-46be-bcfd-5bbd48aa559b" providerId="AD" clId="Web-{DE21FAB6-13FC-4A7F-B320-2740BDB14EE2}" dt="2023-03-24T15:59:00.790" v="111" actId="1076"/>
      <pc:docMkLst>
        <pc:docMk/>
      </pc:docMkLst>
      <pc:sldChg chg="modSp">
        <pc:chgData name="Becht, Jennifer M CIV USN COMSC NORFOLK VA (USA)" userId="S::jennifer.m.becht.civ@us.navy.mil::ed1e1550-ce43-46be-bcfd-5bbd48aa559b" providerId="AD" clId="Web-{DE21FAB6-13FC-4A7F-B320-2740BDB14EE2}" dt="2023-03-24T15:59:00.790" v="111" actId="1076"/>
        <pc:sldMkLst>
          <pc:docMk/>
          <pc:sldMk cId="3191503985" sldId="292"/>
        </pc:sldMkLst>
        <pc:picChg chg="mod">
          <ac:chgData name="Becht, Jennifer M CIV USN COMSC NORFOLK VA (USA)" userId="S::jennifer.m.becht.civ@us.navy.mil::ed1e1550-ce43-46be-bcfd-5bbd48aa559b" providerId="AD" clId="Web-{DE21FAB6-13FC-4A7F-B320-2740BDB14EE2}" dt="2023-03-24T15:58:53.665" v="110" actId="14100"/>
          <ac:picMkLst>
            <pc:docMk/>
            <pc:sldMk cId="3191503985" sldId="292"/>
            <ac:picMk id="9" creationId="{D4E4C8F6-F7DE-2960-A0F9-BA3FC4E1DA4A}"/>
          </ac:picMkLst>
        </pc:picChg>
        <pc:picChg chg="mod">
          <ac:chgData name="Becht, Jennifer M CIV USN COMSC NORFOLK VA (USA)" userId="S::jennifer.m.becht.civ@us.navy.mil::ed1e1550-ce43-46be-bcfd-5bbd48aa559b" providerId="AD" clId="Web-{DE21FAB6-13FC-4A7F-B320-2740BDB14EE2}" dt="2023-03-24T15:59:00.790" v="111" actId="1076"/>
          <ac:picMkLst>
            <pc:docMk/>
            <pc:sldMk cId="3191503985" sldId="292"/>
            <ac:picMk id="19" creationId="{3CE23E5C-1A52-7B8D-14C2-93F80EC34680}"/>
          </ac:picMkLst>
        </pc:picChg>
      </pc:sldChg>
      <pc:sldChg chg="addSp delSp modSp ord">
        <pc:chgData name="Becht, Jennifer M CIV USN COMSC NORFOLK VA (USA)" userId="S::jennifer.m.becht.civ@us.navy.mil::ed1e1550-ce43-46be-bcfd-5bbd48aa559b" providerId="AD" clId="Web-{DE21FAB6-13FC-4A7F-B320-2740BDB14EE2}" dt="2023-03-24T15:51:04.939" v="107"/>
        <pc:sldMkLst>
          <pc:docMk/>
          <pc:sldMk cId="2883046271" sldId="302"/>
        </pc:sldMkLst>
        <pc:spChg chg="del mod">
          <ac:chgData name="Becht, Jennifer M CIV USN COMSC NORFOLK VA (USA)" userId="S::jennifer.m.becht.civ@us.navy.mil::ed1e1550-ce43-46be-bcfd-5bbd48aa559b" providerId="AD" clId="Web-{DE21FAB6-13FC-4A7F-B320-2740BDB14EE2}" dt="2023-03-24T15:45:40.730" v="15"/>
          <ac:spMkLst>
            <pc:docMk/>
            <pc:sldMk cId="2883046271" sldId="302"/>
            <ac:spMk id="2" creationId="{ED6AC1AF-A546-5F9C-D9CB-8F9CE1C4FAE5}"/>
          </ac:spMkLst>
        </pc:spChg>
        <pc:spChg chg="del">
          <ac:chgData name="Becht, Jennifer M CIV USN COMSC NORFOLK VA (USA)" userId="S::jennifer.m.becht.civ@us.navy.mil::ed1e1550-ce43-46be-bcfd-5bbd48aa559b" providerId="AD" clId="Web-{DE21FAB6-13FC-4A7F-B320-2740BDB14EE2}" dt="2023-03-24T15:46:03.731" v="16"/>
          <ac:spMkLst>
            <pc:docMk/>
            <pc:sldMk cId="2883046271" sldId="302"/>
            <ac:spMk id="3" creationId="{1EFB0F09-8742-8C36-CF03-F97FD456277B}"/>
          </ac:spMkLst>
        </pc:spChg>
        <pc:spChg chg="mod">
          <ac:chgData name="Becht, Jennifer M CIV USN COMSC NORFOLK VA (USA)" userId="S::jennifer.m.becht.civ@us.navy.mil::ed1e1550-ce43-46be-bcfd-5bbd48aa559b" providerId="AD" clId="Web-{DE21FAB6-13FC-4A7F-B320-2740BDB14EE2}" dt="2023-03-24T15:45:32.636" v="13" actId="20577"/>
          <ac:spMkLst>
            <pc:docMk/>
            <pc:sldMk cId="2883046271" sldId="302"/>
            <ac:spMk id="4" creationId="{1C1088C0-59F7-A3C9-C1A1-7D7105B6C89F}"/>
          </ac:spMkLst>
        </pc:spChg>
        <pc:picChg chg="add mod ord">
          <ac:chgData name="Becht, Jennifer M CIV USN COMSC NORFOLK VA (USA)" userId="S::jennifer.m.becht.civ@us.navy.mil::ed1e1550-ce43-46be-bcfd-5bbd48aa559b" providerId="AD" clId="Web-{DE21FAB6-13FC-4A7F-B320-2740BDB14EE2}" dt="2023-03-24T15:46:15.418" v="20" actId="1076"/>
          <ac:picMkLst>
            <pc:docMk/>
            <pc:sldMk cId="2883046271" sldId="302"/>
            <ac:picMk id="7" creationId="{873A7F72-ECC8-9DAE-AE8A-36F0B9128684}"/>
          </ac:picMkLst>
        </pc:picChg>
      </pc:sldChg>
      <pc:sldChg chg="addSp delSp modSp new ord">
        <pc:chgData name="Becht, Jennifer M CIV USN COMSC NORFOLK VA (USA)" userId="S::jennifer.m.becht.civ@us.navy.mil::ed1e1550-ce43-46be-bcfd-5bbd48aa559b" providerId="AD" clId="Web-{DE21FAB6-13FC-4A7F-B320-2740BDB14EE2}" dt="2023-03-24T15:51:01.689" v="106"/>
        <pc:sldMkLst>
          <pc:docMk/>
          <pc:sldMk cId="410145239" sldId="328"/>
        </pc:sldMkLst>
        <pc:spChg chg="del">
          <ac:chgData name="Becht, Jennifer M CIV USN COMSC NORFOLK VA (USA)" userId="S::jennifer.m.becht.civ@us.navy.mil::ed1e1550-ce43-46be-bcfd-5bbd48aa559b" providerId="AD" clId="Web-{DE21FAB6-13FC-4A7F-B320-2740BDB14EE2}" dt="2023-03-24T15:46:52.669" v="38"/>
          <ac:spMkLst>
            <pc:docMk/>
            <pc:sldMk cId="410145239" sldId="328"/>
            <ac:spMk id="2" creationId="{A31D4C04-73C3-F15C-3B4D-64CF872854A1}"/>
          </ac:spMkLst>
        </pc:spChg>
        <pc:spChg chg="del">
          <ac:chgData name="Becht, Jennifer M CIV USN COMSC NORFOLK VA (USA)" userId="S::jennifer.m.becht.civ@us.navy.mil::ed1e1550-ce43-46be-bcfd-5bbd48aa559b" providerId="AD" clId="Web-{DE21FAB6-13FC-4A7F-B320-2740BDB14EE2}" dt="2023-03-24T15:47:19.232" v="39"/>
          <ac:spMkLst>
            <pc:docMk/>
            <pc:sldMk cId="410145239" sldId="328"/>
            <ac:spMk id="3" creationId="{D6096625-A0EB-9E1B-E684-04350611C04F}"/>
          </ac:spMkLst>
        </pc:spChg>
        <pc:spChg chg="mod">
          <ac:chgData name="Becht, Jennifer M CIV USN COMSC NORFOLK VA (USA)" userId="S::jennifer.m.becht.civ@us.navy.mil::ed1e1550-ce43-46be-bcfd-5bbd48aa559b" providerId="AD" clId="Web-{DE21FAB6-13FC-4A7F-B320-2740BDB14EE2}" dt="2023-03-24T15:46:45.137" v="37" actId="20577"/>
          <ac:spMkLst>
            <pc:docMk/>
            <pc:sldMk cId="410145239" sldId="328"/>
            <ac:spMk id="4" creationId="{7F85A671-7B88-5708-8E76-836E3AA7E3E5}"/>
          </ac:spMkLst>
        </pc:spChg>
        <pc:picChg chg="add mod ord">
          <ac:chgData name="Becht, Jennifer M CIV USN COMSC NORFOLK VA (USA)" userId="S::jennifer.m.becht.civ@us.navy.mil::ed1e1550-ce43-46be-bcfd-5bbd48aa559b" providerId="AD" clId="Web-{DE21FAB6-13FC-4A7F-B320-2740BDB14EE2}" dt="2023-03-24T15:47:32.873" v="44" actId="1076"/>
          <ac:picMkLst>
            <pc:docMk/>
            <pc:sldMk cId="410145239" sldId="328"/>
            <ac:picMk id="7" creationId="{257D4BE3-119A-AA51-7991-681A37F8864A}"/>
          </ac:picMkLst>
        </pc:picChg>
      </pc:sldChg>
      <pc:sldChg chg="addSp delSp modSp new">
        <pc:chgData name="Becht, Jennifer M CIV USN COMSC NORFOLK VA (USA)" userId="S::jennifer.m.becht.civ@us.navy.mil::ed1e1550-ce43-46be-bcfd-5bbd48aa559b" providerId="AD" clId="Web-{DE21FAB6-13FC-4A7F-B320-2740BDB14EE2}" dt="2023-03-24T15:48:41.983" v="68" actId="14100"/>
        <pc:sldMkLst>
          <pc:docMk/>
          <pc:sldMk cId="2585116988" sldId="329"/>
        </pc:sldMkLst>
        <pc:spChg chg="del">
          <ac:chgData name="Becht, Jennifer M CIV USN COMSC NORFOLK VA (USA)" userId="S::jennifer.m.becht.civ@us.navy.mil::ed1e1550-ce43-46be-bcfd-5bbd48aa559b" providerId="AD" clId="Web-{DE21FAB6-13FC-4A7F-B320-2740BDB14EE2}" dt="2023-03-24T15:48:03.920" v="60"/>
          <ac:spMkLst>
            <pc:docMk/>
            <pc:sldMk cId="2585116988" sldId="329"/>
            <ac:spMk id="2" creationId="{EDEF6BA9-720A-7EB4-D132-65F7F44220DA}"/>
          </ac:spMkLst>
        </pc:spChg>
        <pc:spChg chg="del">
          <ac:chgData name="Becht, Jennifer M CIV USN COMSC NORFOLK VA (USA)" userId="S::jennifer.m.becht.civ@us.navy.mil::ed1e1550-ce43-46be-bcfd-5bbd48aa559b" providerId="AD" clId="Web-{DE21FAB6-13FC-4A7F-B320-2740BDB14EE2}" dt="2023-03-24T15:48:24.483" v="61"/>
          <ac:spMkLst>
            <pc:docMk/>
            <pc:sldMk cId="2585116988" sldId="329"/>
            <ac:spMk id="3" creationId="{933EFC7D-6923-A366-A6F5-C87D25F0D11A}"/>
          </ac:spMkLst>
        </pc:spChg>
        <pc:spChg chg="mod">
          <ac:chgData name="Becht, Jennifer M CIV USN COMSC NORFOLK VA (USA)" userId="S::jennifer.m.becht.civ@us.navy.mil::ed1e1550-ce43-46be-bcfd-5bbd48aa559b" providerId="AD" clId="Web-{DE21FAB6-13FC-4A7F-B320-2740BDB14EE2}" dt="2023-03-24T15:48:37.405" v="66" actId="20577"/>
          <ac:spMkLst>
            <pc:docMk/>
            <pc:sldMk cId="2585116988" sldId="329"/>
            <ac:spMk id="4" creationId="{D9F1356C-64ED-2A61-E9A9-CDD5D58FC7C3}"/>
          </ac:spMkLst>
        </pc:spChg>
        <pc:picChg chg="add mod ord">
          <ac:chgData name="Becht, Jennifer M CIV USN COMSC NORFOLK VA (USA)" userId="S::jennifer.m.becht.civ@us.navy.mil::ed1e1550-ce43-46be-bcfd-5bbd48aa559b" providerId="AD" clId="Web-{DE21FAB6-13FC-4A7F-B320-2740BDB14EE2}" dt="2023-03-24T15:48:41.983" v="68" actId="14100"/>
          <ac:picMkLst>
            <pc:docMk/>
            <pc:sldMk cId="2585116988" sldId="329"/>
            <ac:picMk id="7" creationId="{A585AD6B-D168-57D9-E755-ECD694C8EB79}"/>
          </ac:picMkLst>
        </pc:picChg>
      </pc:sldChg>
      <pc:sldChg chg="addSp delSp modSp new ord">
        <pc:chgData name="Becht, Jennifer M CIV USN COMSC NORFOLK VA (USA)" userId="S::jennifer.m.becht.civ@us.navy.mil::ed1e1550-ce43-46be-bcfd-5bbd48aa559b" providerId="AD" clId="Web-{DE21FAB6-13FC-4A7F-B320-2740BDB14EE2}" dt="2023-03-24T15:50:56.673" v="105"/>
        <pc:sldMkLst>
          <pc:docMk/>
          <pc:sldMk cId="2416068200" sldId="330"/>
        </pc:sldMkLst>
        <pc:spChg chg="del">
          <ac:chgData name="Becht, Jennifer M CIV USN COMSC NORFOLK VA (USA)" userId="S::jennifer.m.becht.civ@us.navy.mil::ed1e1550-ce43-46be-bcfd-5bbd48aa559b" providerId="AD" clId="Web-{DE21FAB6-13FC-4A7F-B320-2740BDB14EE2}" dt="2023-03-24T15:49:10.874" v="81"/>
          <ac:spMkLst>
            <pc:docMk/>
            <pc:sldMk cId="2416068200" sldId="330"/>
            <ac:spMk id="2" creationId="{FCDCD86E-181D-DC26-D561-48CB2D7E455E}"/>
          </ac:spMkLst>
        </pc:spChg>
        <pc:spChg chg="del">
          <ac:chgData name="Becht, Jennifer M CIV USN COMSC NORFOLK VA (USA)" userId="S::jennifer.m.becht.civ@us.navy.mil::ed1e1550-ce43-46be-bcfd-5bbd48aa559b" providerId="AD" clId="Web-{DE21FAB6-13FC-4A7F-B320-2740BDB14EE2}" dt="2023-03-24T15:49:28.562" v="82"/>
          <ac:spMkLst>
            <pc:docMk/>
            <pc:sldMk cId="2416068200" sldId="330"/>
            <ac:spMk id="3" creationId="{AC971C88-6CD8-BB8F-2E36-FF2565F94776}"/>
          </ac:spMkLst>
        </pc:spChg>
        <pc:spChg chg="mod">
          <ac:chgData name="Becht, Jennifer M CIV USN COMSC NORFOLK VA (USA)" userId="S::jennifer.m.becht.civ@us.navy.mil::ed1e1550-ce43-46be-bcfd-5bbd48aa559b" providerId="AD" clId="Web-{DE21FAB6-13FC-4A7F-B320-2740BDB14EE2}" dt="2023-03-24T15:49:07.171" v="80" actId="20577"/>
          <ac:spMkLst>
            <pc:docMk/>
            <pc:sldMk cId="2416068200" sldId="330"/>
            <ac:spMk id="4" creationId="{E7B4ADCC-4BB9-6F60-A144-A65D7709DAFA}"/>
          </ac:spMkLst>
        </pc:spChg>
        <pc:picChg chg="add mod ord">
          <ac:chgData name="Becht, Jennifer M CIV USN COMSC NORFOLK VA (USA)" userId="S::jennifer.m.becht.civ@us.navy.mil::ed1e1550-ce43-46be-bcfd-5bbd48aa559b" providerId="AD" clId="Web-{DE21FAB6-13FC-4A7F-B320-2740BDB14EE2}" dt="2023-03-24T15:49:37.953" v="86" actId="1076"/>
          <ac:picMkLst>
            <pc:docMk/>
            <pc:sldMk cId="2416068200" sldId="330"/>
            <ac:picMk id="7" creationId="{FB0FFF5F-32D7-52DB-125F-5209023AD9D9}"/>
          </ac:picMkLst>
        </pc:picChg>
      </pc:sldChg>
      <pc:sldChg chg="addSp delSp modSp new ord">
        <pc:chgData name="Becht, Jennifer M CIV USN COMSC NORFOLK VA (USA)" userId="S::jennifer.m.becht.civ@us.navy.mil::ed1e1550-ce43-46be-bcfd-5bbd48aa559b" providerId="AD" clId="Web-{DE21FAB6-13FC-4A7F-B320-2740BDB14EE2}" dt="2023-03-24T15:50:46.376" v="104"/>
        <pc:sldMkLst>
          <pc:docMk/>
          <pc:sldMk cId="320692586" sldId="331"/>
        </pc:sldMkLst>
        <pc:spChg chg="del">
          <ac:chgData name="Becht, Jennifer M CIV USN COMSC NORFOLK VA (USA)" userId="S::jennifer.m.becht.civ@us.navy.mil::ed1e1550-ce43-46be-bcfd-5bbd48aa559b" providerId="AD" clId="Web-{DE21FAB6-13FC-4A7F-B320-2740BDB14EE2}" dt="2023-03-24T15:50:05.078" v="98"/>
          <ac:spMkLst>
            <pc:docMk/>
            <pc:sldMk cId="320692586" sldId="331"/>
            <ac:spMk id="2" creationId="{D27AA0AC-642B-75F3-0FE2-1516C06044BF}"/>
          </ac:spMkLst>
        </pc:spChg>
        <pc:spChg chg="del">
          <ac:chgData name="Becht, Jennifer M CIV USN COMSC NORFOLK VA (USA)" userId="S::jennifer.m.becht.civ@us.navy.mil::ed1e1550-ce43-46be-bcfd-5bbd48aa559b" providerId="AD" clId="Web-{DE21FAB6-13FC-4A7F-B320-2740BDB14EE2}" dt="2023-03-24T15:50:22.547" v="99"/>
          <ac:spMkLst>
            <pc:docMk/>
            <pc:sldMk cId="320692586" sldId="331"/>
            <ac:spMk id="3" creationId="{ED5D087A-5CED-E189-0FF7-13AF59047D25}"/>
          </ac:spMkLst>
        </pc:spChg>
        <pc:spChg chg="mod">
          <ac:chgData name="Becht, Jennifer M CIV USN COMSC NORFOLK VA (USA)" userId="S::jennifer.m.becht.civ@us.navy.mil::ed1e1550-ce43-46be-bcfd-5bbd48aa559b" providerId="AD" clId="Web-{DE21FAB6-13FC-4A7F-B320-2740BDB14EE2}" dt="2023-03-24T15:49:56.313" v="97" actId="20577"/>
          <ac:spMkLst>
            <pc:docMk/>
            <pc:sldMk cId="320692586" sldId="331"/>
            <ac:spMk id="4" creationId="{8D563819-0627-DFA4-7FA8-859382AC6175}"/>
          </ac:spMkLst>
        </pc:spChg>
        <pc:picChg chg="add mod ord">
          <ac:chgData name="Becht, Jennifer M CIV USN COMSC NORFOLK VA (USA)" userId="S::jennifer.m.becht.civ@us.navy.mil::ed1e1550-ce43-46be-bcfd-5bbd48aa559b" providerId="AD" clId="Web-{DE21FAB6-13FC-4A7F-B320-2740BDB14EE2}" dt="2023-03-24T15:50:30.282" v="102" actId="14100"/>
          <ac:picMkLst>
            <pc:docMk/>
            <pc:sldMk cId="320692586" sldId="331"/>
            <ac:picMk id="7" creationId="{5B2C6FD0-ECE8-60F2-0CF9-F2E4859E5B71}"/>
          </ac:picMkLst>
        </pc:picChg>
      </pc:sldChg>
    </pc:docChg>
  </pc:docChgLst>
  <pc:docChgLst>
    <pc:chgData name="Becht, Jennifer M CIV USN COMSC NORFOLK VA (USA)" userId="S::jennifer.m.becht.civ@us.navy.mil::ed1e1550-ce43-46be-bcfd-5bbd48aa559b" providerId="AD" clId="Web-{68792CC3-1DB0-4E88-8281-1847CAD0884C}"/>
    <pc:docChg chg="modSld">
      <pc:chgData name="Becht, Jennifer M CIV USN COMSC NORFOLK VA (USA)" userId="S::jennifer.m.becht.civ@us.navy.mil::ed1e1550-ce43-46be-bcfd-5bbd48aa559b" providerId="AD" clId="Web-{68792CC3-1DB0-4E88-8281-1847CAD0884C}" dt="2023-04-17T12:27:41.510" v="0" actId="1076"/>
      <pc:docMkLst>
        <pc:docMk/>
      </pc:docMkLst>
      <pc:sldChg chg="modSp">
        <pc:chgData name="Becht, Jennifer M CIV USN COMSC NORFOLK VA (USA)" userId="S::jennifer.m.becht.civ@us.navy.mil::ed1e1550-ce43-46be-bcfd-5bbd48aa559b" providerId="AD" clId="Web-{68792CC3-1DB0-4E88-8281-1847CAD0884C}" dt="2023-04-17T12:27:41.510" v="0" actId="1076"/>
        <pc:sldMkLst>
          <pc:docMk/>
          <pc:sldMk cId="3590547637" sldId="345"/>
        </pc:sldMkLst>
        <pc:spChg chg="mod">
          <ac:chgData name="Becht, Jennifer M CIV USN COMSC NORFOLK VA (USA)" userId="S::jennifer.m.becht.civ@us.navy.mil::ed1e1550-ce43-46be-bcfd-5bbd48aa559b" providerId="AD" clId="Web-{68792CC3-1DB0-4E88-8281-1847CAD0884C}" dt="2023-04-17T12:27:41.510" v="0" actId="1076"/>
          <ac:spMkLst>
            <pc:docMk/>
            <pc:sldMk cId="3590547637" sldId="345"/>
            <ac:spMk id="7" creationId="{D6825992-2397-C647-FCF4-4A1B462BF473}"/>
          </ac:spMkLst>
        </pc:spChg>
      </pc:sldChg>
    </pc:docChg>
  </pc:docChgLst>
  <pc:docChgLst>
    <pc:chgData name="Becht, Jennifer M CIV USN COMSC NORFOLK VA (USA)" userId="S::jennifer.m.becht.civ@us.navy.mil::ed1e1550-ce43-46be-bcfd-5bbd48aa559b" providerId="AD" clId="Web-{A96BADA7-D260-475C-AB5D-EB4346AA039B}"/>
    <pc:docChg chg="addSld delSld modSld sldOrd">
      <pc:chgData name="Becht, Jennifer M CIV USN COMSC NORFOLK VA (USA)" userId="S::jennifer.m.becht.civ@us.navy.mil::ed1e1550-ce43-46be-bcfd-5bbd48aa559b" providerId="AD" clId="Web-{A96BADA7-D260-475C-AB5D-EB4346AA039B}" dt="2023-03-21T16:26:11.669" v="1372" actId="20577"/>
      <pc:docMkLst>
        <pc:docMk/>
      </pc:docMkLst>
      <pc:sldChg chg="modSp new ord">
        <pc:chgData name="Becht, Jennifer M CIV USN COMSC NORFOLK VA (USA)" userId="S::jennifer.m.becht.civ@us.navy.mil::ed1e1550-ce43-46be-bcfd-5bbd48aa559b" providerId="AD" clId="Web-{A96BADA7-D260-475C-AB5D-EB4346AA039B}" dt="2023-03-21T15:16:34.783" v="171" actId="20577"/>
        <pc:sldMkLst>
          <pc:docMk/>
          <pc:sldMk cId="3622583424" sldId="291"/>
        </pc:sldMkLst>
        <pc:spChg chg="mod">
          <ac:chgData name="Becht, Jennifer M CIV USN COMSC NORFOLK VA (USA)" userId="S::jennifer.m.becht.civ@us.navy.mil::ed1e1550-ce43-46be-bcfd-5bbd48aa559b" providerId="AD" clId="Web-{A96BADA7-D260-475C-AB5D-EB4346AA039B}" dt="2023-03-21T15:16:34.783" v="171" actId="20577"/>
          <ac:spMkLst>
            <pc:docMk/>
            <pc:sldMk cId="3622583424" sldId="291"/>
            <ac:spMk id="2" creationId="{9B7488AC-0A4A-5EFE-5F62-9F6412292DB1}"/>
          </ac:spMkLst>
        </pc:spChg>
        <pc:spChg chg="mod">
          <ac:chgData name="Becht, Jennifer M CIV USN COMSC NORFOLK VA (USA)" userId="S::jennifer.m.becht.civ@us.navy.mil::ed1e1550-ce43-46be-bcfd-5bbd48aa559b" providerId="AD" clId="Web-{A96BADA7-D260-475C-AB5D-EB4346AA039B}" dt="2023-03-21T15:14:06.298" v="16" actId="20577"/>
          <ac:spMkLst>
            <pc:docMk/>
            <pc:sldMk cId="3622583424" sldId="291"/>
            <ac:spMk id="4" creationId="{93A6B44B-A9A0-FE71-2D90-D307D3D7FBA2}"/>
          </ac:spMkLst>
        </pc:spChg>
      </pc:sldChg>
      <pc:sldChg chg="modSp new">
        <pc:chgData name="Becht, Jennifer M CIV USN COMSC NORFOLK VA (USA)" userId="S::jennifer.m.becht.civ@us.navy.mil::ed1e1550-ce43-46be-bcfd-5bbd48aa559b" providerId="AD" clId="Web-{A96BADA7-D260-475C-AB5D-EB4346AA039B}" dt="2023-03-21T15:17:07.830" v="207" actId="20577"/>
        <pc:sldMkLst>
          <pc:docMk/>
          <pc:sldMk cId="3191503985" sldId="292"/>
        </pc:sldMkLst>
        <pc:spChg chg="mod">
          <ac:chgData name="Becht, Jennifer M CIV USN COMSC NORFOLK VA (USA)" userId="S::jennifer.m.becht.civ@us.navy.mil::ed1e1550-ce43-46be-bcfd-5bbd48aa559b" providerId="AD" clId="Web-{A96BADA7-D260-475C-AB5D-EB4346AA039B}" dt="2023-03-21T15:17:07.830" v="207" actId="20577"/>
          <ac:spMkLst>
            <pc:docMk/>
            <pc:sldMk cId="3191503985" sldId="292"/>
            <ac:spMk id="2" creationId="{6553B5E2-7A9D-2FC2-94C0-084E07184015}"/>
          </ac:spMkLst>
        </pc:spChg>
        <pc:spChg chg="mod">
          <ac:chgData name="Becht, Jennifer M CIV USN COMSC NORFOLK VA (USA)" userId="S::jennifer.m.becht.civ@us.navy.mil::ed1e1550-ce43-46be-bcfd-5bbd48aa559b" providerId="AD" clId="Web-{A96BADA7-D260-475C-AB5D-EB4346AA039B}" dt="2023-03-21T15:16:43.408" v="183" actId="20577"/>
          <ac:spMkLst>
            <pc:docMk/>
            <pc:sldMk cId="3191503985" sldId="292"/>
            <ac:spMk id="4" creationId="{F711C21F-9A0A-994E-7BD5-AE4067369023}"/>
          </ac:spMkLst>
        </pc:spChg>
      </pc:sldChg>
      <pc:sldChg chg="modSp new ord">
        <pc:chgData name="Becht, Jennifer M CIV USN COMSC NORFOLK VA (USA)" userId="S::jennifer.m.becht.civ@us.navy.mil::ed1e1550-ce43-46be-bcfd-5bbd48aa559b" providerId="AD" clId="Web-{A96BADA7-D260-475C-AB5D-EB4346AA039B}" dt="2023-03-21T15:18:45.753" v="302" actId="20577"/>
        <pc:sldMkLst>
          <pc:docMk/>
          <pc:sldMk cId="4088690394" sldId="293"/>
        </pc:sldMkLst>
        <pc:spChg chg="mod">
          <ac:chgData name="Becht, Jennifer M CIV USN COMSC NORFOLK VA (USA)" userId="S::jennifer.m.becht.civ@us.navy.mil::ed1e1550-ce43-46be-bcfd-5bbd48aa559b" providerId="AD" clId="Web-{A96BADA7-D260-475C-AB5D-EB4346AA039B}" dt="2023-03-21T15:18:45.753" v="302" actId="20577"/>
          <ac:spMkLst>
            <pc:docMk/>
            <pc:sldMk cId="4088690394" sldId="293"/>
            <ac:spMk id="2" creationId="{52C9E1CB-7681-C94E-AA5B-DCC951143400}"/>
          </ac:spMkLst>
        </pc:spChg>
        <pc:spChg chg="mod">
          <ac:chgData name="Becht, Jennifer M CIV USN COMSC NORFOLK VA (USA)" userId="S::jennifer.m.becht.civ@us.navy.mil::ed1e1550-ce43-46be-bcfd-5bbd48aa559b" providerId="AD" clId="Web-{A96BADA7-D260-475C-AB5D-EB4346AA039B}" dt="2023-03-21T15:17:50.768" v="236" actId="20577"/>
          <ac:spMkLst>
            <pc:docMk/>
            <pc:sldMk cId="4088690394" sldId="293"/>
            <ac:spMk id="4" creationId="{1D6E61CD-D8AD-CA4C-9F35-9F2A64D8810F}"/>
          </ac:spMkLst>
        </pc:spChg>
      </pc:sldChg>
      <pc:sldChg chg="modSp new ord">
        <pc:chgData name="Becht, Jennifer M CIV USN COMSC NORFOLK VA (USA)" userId="S::jennifer.m.becht.civ@us.navy.mil::ed1e1550-ce43-46be-bcfd-5bbd48aa559b" providerId="AD" clId="Web-{A96BADA7-D260-475C-AB5D-EB4346AA039B}" dt="2023-03-21T15:23:32.848" v="497" actId="20577"/>
        <pc:sldMkLst>
          <pc:docMk/>
          <pc:sldMk cId="3692156676" sldId="294"/>
        </pc:sldMkLst>
        <pc:spChg chg="mod">
          <ac:chgData name="Becht, Jennifer M CIV USN COMSC NORFOLK VA (USA)" userId="S::jennifer.m.becht.civ@us.navy.mil::ed1e1550-ce43-46be-bcfd-5bbd48aa559b" providerId="AD" clId="Web-{A96BADA7-D260-475C-AB5D-EB4346AA039B}" dt="2023-03-21T15:23:32.848" v="497" actId="20577"/>
          <ac:spMkLst>
            <pc:docMk/>
            <pc:sldMk cId="3692156676" sldId="294"/>
            <ac:spMk id="2" creationId="{D1E87E4E-B01C-AEF0-DC07-AA200D1F1BB3}"/>
          </ac:spMkLst>
        </pc:spChg>
        <pc:spChg chg="mod">
          <ac:chgData name="Becht, Jennifer M CIV USN COMSC NORFOLK VA (USA)" userId="S::jennifer.m.becht.civ@us.navy.mil::ed1e1550-ce43-46be-bcfd-5bbd48aa559b" providerId="AD" clId="Web-{A96BADA7-D260-475C-AB5D-EB4346AA039B}" dt="2023-03-21T15:19:59.659" v="316" actId="20577"/>
          <ac:spMkLst>
            <pc:docMk/>
            <pc:sldMk cId="3692156676" sldId="294"/>
            <ac:spMk id="4" creationId="{2765FEBD-B6E9-8F8B-D60F-E53A784CC3DE}"/>
          </ac:spMkLst>
        </pc:spChg>
      </pc:sldChg>
      <pc:sldChg chg="modSp new ord">
        <pc:chgData name="Becht, Jennifer M CIV USN COMSC NORFOLK VA (USA)" userId="S::jennifer.m.becht.civ@us.navy.mil::ed1e1550-ce43-46be-bcfd-5bbd48aa559b" providerId="AD" clId="Web-{A96BADA7-D260-475C-AB5D-EB4346AA039B}" dt="2023-03-21T15:38:33.120" v="594" actId="20577"/>
        <pc:sldMkLst>
          <pc:docMk/>
          <pc:sldMk cId="1735705684" sldId="295"/>
        </pc:sldMkLst>
        <pc:spChg chg="mod">
          <ac:chgData name="Becht, Jennifer M CIV USN COMSC NORFOLK VA (USA)" userId="S::jennifer.m.becht.civ@us.navy.mil::ed1e1550-ce43-46be-bcfd-5bbd48aa559b" providerId="AD" clId="Web-{A96BADA7-D260-475C-AB5D-EB4346AA039B}" dt="2023-03-21T15:38:33.120" v="594" actId="20577"/>
          <ac:spMkLst>
            <pc:docMk/>
            <pc:sldMk cId="1735705684" sldId="295"/>
            <ac:spMk id="2" creationId="{E65D5520-2188-E69F-B1FC-707C4CAE6A75}"/>
          </ac:spMkLst>
        </pc:spChg>
        <pc:spChg chg="mod">
          <ac:chgData name="Becht, Jennifer M CIV USN COMSC NORFOLK VA (USA)" userId="S::jennifer.m.becht.civ@us.navy.mil::ed1e1550-ce43-46be-bcfd-5bbd48aa559b" providerId="AD" clId="Web-{A96BADA7-D260-475C-AB5D-EB4346AA039B}" dt="2023-03-21T15:23:47.223" v="515" actId="20577"/>
          <ac:spMkLst>
            <pc:docMk/>
            <pc:sldMk cId="1735705684" sldId="295"/>
            <ac:spMk id="4" creationId="{E0AA48FD-041B-77A1-48E1-D38F03848EC3}"/>
          </ac:spMkLst>
        </pc:spChg>
      </pc:sldChg>
      <pc:sldChg chg="modSp new ord">
        <pc:chgData name="Becht, Jennifer M CIV USN COMSC NORFOLK VA (USA)" userId="S::jennifer.m.becht.civ@us.navy.mil::ed1e1550-ce43-46be-bcfd-5bbd48aa559b" providerId="AD" clId="Web-{A96BADA7-D260-475C-AB5D-EB4346AA039B}" dt="2023-03-21T15:25:15.146" v="592" actId="20577"/>
        <pc:sldMkLst>
          <pc:docMk/>
          <pc:sldMk cId="2601306115" sldId="296"/>
        </pc:sldMkLst>
        <pc:spChg chg="mod">
          <ac:chgData name="Becht, Jennifer M CIV USN COMSC NORFOLK VA (USA)" userId="S::jennifer.m.becht.civ@us.navy.mil::ed1e1550-ce43-46be-bcfd-5bbd48aa559b" providerId="AD" clId="Web-{A96BADA7-D260-475C-AB5D-EB4346AA039B}" dt="2023-03-21T15:25:15.146" v="592" actId="20577"/>
          <ac:spMkLst>
            <pc:docMk/>
            <pc:sldMk cId="2601306115" sldId="296"/>
            <ac:spMk id="2" creationId="{691DAB03-1391-507A-F0DA-8FE69532C479}"/>
          </ac:spMkLst>
        </pc:spChg>
        <pc:spChg chg="mod">
          <ac:chgData name="Becht, Jennifer M CIV USN COMSC NORFOLK VA (USA)" userId="S::jennifer.m.becht.civ@us.navy.mil::ed1e1550-ce43-46be-bcfd-5bbd48aa559b" providerId="AD" clId="Web-{A96BADA7-D260-475C-AB5D-EB4346AA039B}" dt="2023-03-21T15:25:02.677" v="585" actId="20577"/>
          <ac:spMkLst>
            <pc:docMk/>
            <pc:sldMk cId="2601306115" sldId="296"/>
            <ac:spMk id="4" creationId="{51275A7E-1A65-565F-1DC8-CA6D13870A60}"/>
          </ac:spMkLst>
        </pc:spChg>
      </pc:sldChg>
      <pc:sldChg chg="modSp new">
        <pc:chgData name="Becht, Jennifer M CIV USN COMSC NORFOLK VA (USA)" userId="S::jennifer.m.becht.civ@us.navy.mil::ed1e1550-ce43-46be-bcfd-5bbd48aa559b" providerId="AD" clId="Web-{A96BADA7-D260-475C-AB5D-EB4346AA039B}" dt="2023-03-21T16:23:19.152" v="1366" actId="20577"/>
        <pc:sldMkLst>
          <pc:docMk/>
          <pc:sldMk cId="4024484533" sldId="297"/>
        </pc:sldMkLst>
        <pc:spChg chg="mod">
          <ac:chgData name="Becht, Jennifer M CIV USN COMSC NORFOLK VA (USA)" userId="S::jennifer.m.becht.civ@us.navy.mil::ed1e1550-ce43-46be-bcfd-5bbd48aa559b" providerId="AD" clId="Web-{A96BADA7-D260-475C-AB5D-EB4346AA039B}" dt="2023-03-21T16:23:19.152" v="1366" actId="20577"/>
          <ac:spMkLst>
            <pc:docMk/>
            <pc:sldMk cId="4024484533" sldId="297"/>
            <ac:spMk id="2" creationId="{03FD71E7-03D2-D69E-8840-150B48441246}"/>
          </ac:spMkLst>
        </pc:spChg>
        <pc:spChg chg="mod">
          <ac:chgData name="Becht, Jennifer M CIV USN COMSC NORFOLK VA (USA)" userId="S::jennifer.m.becht.civ@us.navy.mil::ed1e1550-ce43-46be-bcfd-5bbd48aa559b" providerId="AD" clId="Web-{A96BADA7-D260-475C-AB5D-EB4346AA039B}" dt="2023-03-21T15:40:48.761" v="602" actId="20577"/>
          <ac:spMkLst>
            <pc:docMk/>
            <pc:sldMk cId="4024484533" sldId="297"/>
            <ac:spMk id="4" creationId="{1AEF6998-2B82-E8E9-3433-6C7258078F06}"/>
          </ac:spMkLst>
        </pc:spChg>
      </pc:sldChg>
      <pc:sldChg chg="addSp delSp modSp new">
        <pc:chgData name="Becht, Jennifer M CIV USN COMSC NORFOLK VA (USA)" userId="S::jennifer.m.becht.civ@us.navy.mil::ed1e1550-ce43-46be-bcfd-5bbd48aa559b" providerId="AD" clId="Web-{A96BADA7-D260-475C-AB5D-EB4346AA039B}" dt="2023-03-21T16:22:51.308" v="1355" actId="20577"/>
        <pc:sldMkLst>
          <pc:docMk/>
          <pc:sldMk cId="1614514634" sldId="298"/>
        </pc:sldMkLst>
        <pc:spChg chg="mod">
          <ac:chgData name="Becht, Jennifer M CIV USN COMSC NORFOLK VA (USA)" userId="S::jennifer.m.becht.civ@us.navy.mil::ed1e1550-ce43-46be-bcfd-5bbd48aa559b" providerId="AD" clId="Web-{A96BADA7-D260-475C-AB5D-EB4346AA039B}" dt="2023-03-21T16:22:51.308" v="1355" actId="20577"/>
          <ac:spMkLst>
            <pc:docMk/>
            <pc:sldMk cId="1614514634" sldId="298"/>
            <ac:spMk id="2" creationId="{374210B7-6430-92BA-EFB0-2EF6E4A37184}"/>
          </ac:spMkLst>
        </pc:spChg>
        <pc:spChg chg="del">
          <ac:chgData name="Becht, Jennifer M CIV USN COMSC NORFOLK VA (USA)" userId="S::jennifer.m.becht.civ@us.navy.mil::ed1e1550-ce43-46be-bcfd-5bbd48aa559b" providerId="AD" clId="Web-{A96BADA7-D260-475C-AB5D-EB4346AA039B}" dt="2023-03-21T15:51:10.468" v="702"/>
          <ac:spMkLst>
            <pc:docMk/>
            <pc:sldMk cId="1614514634" sldId="298"/>
            <ac:spMk id="3" creationId="{7E99AC38-937E-0871-B035-C813EC896AF3}"/>
          </ac:spMkLst>
        </pc:spChg>
        <pc:spChg chg="mod">
          <ac:chgData name="Becht, Jennifer M CIV USN COMSC NORFOLK VA (USA)" userId="S::jennifer.m.becht.civ@us.navy.mil::ed1e1550-ce43-46be-bcfd-5bbd48aa559b" providerId="AD" clId="Web-{A96BADA7-D260-475C-AB5D-EB4346AA039B}" dt="2023-03-21T15:42:54.199" v="659" actId="1076"/>
          <ac:spMkLst>
            <pc:docMk/>
            <pc:sldMk cId="1614514634" sldId="298"/>
            <ac:spMk id="4" creationId="{0FA1AEEE-3D6B-ECC2-FC4A-6EF663618B96}"/>
          </ac:spMkLst>
        </pc:spChg>
        <pc:spChg chg="del">
          <ac:chgData name="Becht, Jennifer M CIV USN COMSC NORFOLK VA (USA)" userId="S::jennifer.m.becht.civ@us.navy.mil::ed1e1550-ce43-46be-bcfd-5bbd48aa559b" providerId="AD" clId="Web-{A96BADA7-D260-475C-AB5D-EB4346AA039B}" dt="2023-03-21T15:48:02.170" v="660"/>
          <ac:spMkLst>
            <pc:docMk/>
            <pc:sldMk cId="1614514634" sldId="298"/>
            <ac:spMk id="5" creationId="{52500B4B-00B0-F693-B351-4136238D768E}"/>
          </ac:spMkLst>
        </pc:spChg>
        <pc:graphicFrameChg chg="add mod ord modGraphic">
          <ac:chgData name="Becht, Jennifer M CIV USN COMSC NORFOLK VA (USA)" userId="S::jennifer.m.becht.civ@us.navy.mil::ed1e1550-ce43-46be-bcfd-5bbd48aa559b" providerId="AD" clId="Web-{A96BADA7-D260-475C-AB5D-EB4346AA039B}" dt="2023-03-21T15:48:04.279" v="661" actId="1076"/>
          <ac:graphicFrameMkLst>
            <pc:docMk/>
            <pc:sldMk cId="1614514634" sldId="298"/>
            <ac:graphicFrameMk id="7" creationId="{AF55D58C-0471-7791-A77C-89A649FC0BF6}"/>
          </ac:graphicFrameMkLst>
        </pc:graphicFrameChg>
        <pc:picChg chg="add mod ord">
          <ac:chgData name="Becht, Jennifer M CIV USN COMSC NORFOLK VA (USA)" userId="S::jennifer.m.becht.civ@us.navy.mil::ed1e1550-ce43-46be-bcfd-5bbd48aa559b" providerId="AD" clId="Web-{A96BADA7-D260-475C-AB5D-EB4346AA039B}" dt="2023-03-21T15:51:10.468" v="702"/>
          <ac:picMkLst>
            <pc:docMk/>
            <pc:sldMk cId="1614514634" sldId="298"/>
            <ac:picMk id="20" creationId="{141C8911-6BFB-0950-99CE-F0D9C533B23F}"/>
          </ac:picMkLst>
        </pc:picChg>
      </pc:sldChg>
      <pc:sldChg chg="addSp delSp modSp">
        <pc:chgData name="Becht, Jennifer M CIV USN COMSC NORFOLK VA (USA)" userId="S::jennifer.m.becht.civ@us.navy.mil::ed1e1550-ce43-46be-bcfd-5bbd48aa559b" providerId="AD" clId="Web-{A96BADA7-D260-475C-AB5D-EB4346AA039B}" dt="2023-03-21T16:26:11.669" v="1372" actId="20577"/>
        <pc:sldMkLst>
          <pc:docMk/>
          <pc:sldMk cId="4277850849" sldId="299"/>
        </pc:sldMkLst>
        <pc:spChg chg="del">
          <ac:chgData name="Becht, Jennifer M CIV USN COMSC NORFOLK VA (USA)" userId="S::jennifer.m.becht.civ@us.navy.mil::ed1e1550-ce43-46be-bcfd-5bbd48aa559b" providerId="AD" clId="Web-{A96BADA7-D260-475C-AB5D-EB4346AA039B}" dt="2023-03-21T16:25:12.950" v="1368"/>
          <ac:spMkLst>
            <pc:docMk/>
            <pc:sldMk cId="4277850849" sldId="299"/>
            <ac:spMk id="3" creationId="{1CE9A933-E2E4-30E2-AEBE-CFB061D18ED4}"/>
          </ac:spMkLst>
        </pc:spChg>
        <pc:spChg chg="mod">
          <ac:chgData name="Becht, Jennifer M CIV USN COMSC NORFOLK VA (USA)" userId="S::jennifer.m.becht.civ@us.navy.mil::ed1e1550-ce43-46be-bcfd-5bbd48aa559b" providerId="AD" clId="Web-{A96BADA7-D260-475C-AB5D-EB4346AA039B}" dt="2023-03-21T16:26:11.669" v="1372" actId="20577"/>
          <ac:spMkLst>
            <pc:docMk/>
            <pc:sldMk cId="4277850849" sldId="299"/>
            <ac:spMk id="4" creationId="{16F9830D-7509-787C-B656-D5D5BD192638}"/>
          </ac:spMkLst>
        </pc:spChg>
        <pc:spChg chg="del">
          <ac:chgData name="Becht, Jennifer M CIV USN COMSC NORFOLK VA (USA)" userId="S::jennifer.m.becht.civ@us.navy.mil::ed1e1550-ce43-46be-bcfd-5bbd48aa559b" providerId="AD" clId="Web-{A96BADA7-D260-475C-AB5D-EB4346AA039B}" dt="2023-03-21T16:25:29.684" v="1370"/>
          <ac:spMkLst>
            <pc:docMk/>
            <pc:sldMk cId="4277850849" sldId="299"/>
            <ac:spMk id="5" creationId="{2E477089-B735-F7D3-EC3D-C8C04C955881}"/>
          </ac:spMkLst>
        </pc:spChg>
        <pc:spChg chg="add del mod">
          <ac:chgData name="Becht, Jennifer M CIV USN COMSC NORFOLK VA (USA)" userId="S::jennifer.m.becht.civ@us.navy.mil::ed1e1550-ce43-46be-bcfd-5bbd48aa559b" providerId="AD" clId="Web-{A96BADA7-D260-475C-AB5D-EB4346AA039B}" dt="2023-03-21T16:25:21.981" v="1369"/>
          <ac:spMkLst>
            <pc:docMk/>
            <pc:sldMk cId="4277850849" sldId="299"/>
            <ac:spMk id="12" creationId="{5C861D88-24B2-28D4-57E1-CAC5C57BB21C}"/>
          </ac:spMkLst>
        </pc:spChg>
        <pc:picChg chg="del">
          <ac:chgData name="Becht, Jennifer M CIV USN COMSC NORFOLK VA (USA)" userId="S::jennifer.m.becht.civ@us.navy.mil::ed1e1550-ce43-46be-bcfd-5bbd48aa559b" providerId="AD" clId="Web-{A96BADA7-D260-475C-AB5D-EB4346AA039B}" dt="2023-03-21T16:25:10.950" v="1367"/>
          <ac:picMkLst>
            <pc:docMk/>
            <pc:sldMk cId="4277850849" sldId="299"/>
            <ac:picMk id="11" creationId="{12B687B3-E527-FD33-37EF-30391A1C12F4}"/>
          </ac:picMkLst>
        </pc:picChg>
        <pc:picChg chg="add mod ord">
          <ac:chgData name="Becht, Jennifer M CIV USN COMSC NORFOLK VA (USA)" userId="S::jennifer.m.becht.civ@us.navy.mil::ed1e1550-ce43-46be-bcfd-5bbd48aa559b" providerId="AD" clId="Web-{A96BADA7-D260-475C-AB5D-EB4346AA039B}" dt="2023-03-21T16:25:12.950" v="1368"/>
          <ac:picMkLst>
            <pc:docMk/>
            <pc:sldMk cId="4277850849" sldId="299"/>
            <ac:picMk id="13" creationId="{87FAC168-CED3-F9C2-DB89-873DD24256A1}"/>
          </ac:picMkLst>
        </pc:picChg>
        <pc:picChg chg="add mod ord">
          <ac:chgData name="Becht, Jennifer M CIV USN COMSC NORFOLK VA (USA)" userId="S::jennifer.m.becht.civ@us.navy.mil::ed1e1550-ce43-46be-bcfd-5bbd48aa559b" providerId="AD" clId="Web-{A96BADA7-D260-475C-AB5D-EB4346AA039B}" dt="2023-03-21T16:25:35.794" v="1371" actId="14100"/>
          <ac:picMkLst>
            <pc:docMk/>
            <pc:sldMk cId="4277850849" sldId="299"/>
            <ac:picMk id="14" creationId="{9CAA82DB-94C2-DC48-F661-6290B4D43798}"/>
          </ac:picMkLst>
        </pc:picChg>
      </pc:sldChg>
      <pc:sldChg chg="addSp delSp modSp new">
        <pc:chgData name="Becht, Jennifer M CIV USN COMSC NORFOLK VA (USA)" userId="S::jennifer.m.becht.civ@us.navy.mil::ed1e1550-ce43-46be-bcfd-5bbd48aa559b" providerId="AD" clId="Web-{A96BADA7-D260-475C-AB5D-EB4346AA039B}" dt="2023-03-21T15:54:03.938" v="715" actId="1076"/>
        <pc:sldMkLst>
          <pc:docMk/>
          <pc:sldMk cId="2454976204" sldId="300"/>
        </pc:sldMkLst>
        <pc:spChg chg="del">
          <ac:chgData name="Becht, Jennifer M CIV USN COMSC NORFOLK VA (USA)" userId="S::jennifer.m.becht.civ@us.navy.mil::ed1e1550-ce43-46be-bcfd-5bbd48aa559b" providerId="AD" clId="Web-{A96BADA7-D260-475C-AB5D-EB4346AA039B}" dt="2023-03-21T15:52:00.734" v="703"/>
          <ac:spMkLst>
            <pc:docMk/>
            <pc:sldMk cId="2454976204" sldId="300"/>
            <ac:spMk id="2" creationId="{90B9BAF3-9416-BE6C-CF64-70EE54525DAF}"/>
          </ac:spMkLst>
        </pc:spChg>
        <pc:spChg chg="mod">
          <ac:chgData name="Becht, Jennifer M CIV USN COMSC NORFOLK VA (USA)" userId="S::jennifer.m.becht.civ@us.navy.mil::ed1e1550-ce43-46be-bcfd-5bbd48aa559b" providerId="AD" clId="Web-{A96BADA7-D260-475C-AB5D-EB4346AA039B}" dt="2023-03-21T15:54:03.938" v="715" actId="1076"/>
          <ac:spMkLst>
            <pc:docMk/>
            <pc:sldMk cId="2454976204" sldId="300"/>
            <ac:spMk id="4" creationId="{90D60605-0CC9-A4ED-4ACA-39C44E6F4EA2}"/>
          </ac:spMkLst>
        </pc:spChg>
        <pc:spChg chg="del">
          <ac:chgData name="Becht, Jennifer M CIV USN COMSC NORFOLK VA (USA)" userId="S::jennifer.m.becht.civ@us.navy.mil::ed1e1550-ce43-46be-bcfd-5bbd48aa559b" providerId="AD" clId="Web-{A96BADA7-D260-475C-AB5D-EB4346AA039B}" dt="2023-03-21T15:53:15.125" v="709"/>
          <ac:spMkLst>
            <pc:docMk/>
            <pc:sldMk cId="2454976204" sldId="300"/>
            <ac:spMk id="5" creationId="{E205C680-9EAF-9B66-08EF-7061AB16980F}"/>
          </ac:spMkLst>
        </pc:spChg>
        <pc:spChg chg="add del mod">
          <ac:chgData name="Becht, Jennifer M CIV USN COMSC NORFOLK VA (USA)" userId="S::jennifer.m.becht.civ@us.navy.mil::ed1e1550-ce43-46be-bcfd-5bbd48aa559b" providerId="AD" clId="Web-{A96BADA7-D260-475C-AB5D-EB4346AA039B}" dt="2023-03-21T15:53:08.891" v="707"/>
          <ac:spMkLst>
            <pc:docMk/>
            <pc:sldMk cId="2454976204" sldId="300"/>
            <ac:spMk id="9" creationId="{E3977641-0D49-4A4C-A26E-EB5550E9BFA0}"/>
          </ac:spMkLst>
        </pc:spChg>
        <pc:picChg chg="add del mod ord">
          <ac:chgData name="Becht, Jennifer M CIV USN COMSC NORFOLK VA (USA)" userId="S::jennifer.m.becht.civ@us.navy.mil::ed1e1550-ce43-46be-bcfd-5bbd48aa559b" providerId="AD" clId="Web-{A96BADA7-D260-475C-AB5D-EB4346AA039B}" dt="2023-03-21T15:52:26.500" v="704"/>
          <ac:picMkLst>
            <pc:docMk/>
            <pc:sldMk cId="2454976204" sldId="300"/>
            <ac:picMk id="7" creationId="{754D8927-118C-D114-4331-D8840248EAEC}"/>
          </ac:picMkLst>
        </pc:picChg>
        <pc:picChg chg="add mod ord">
          <ac:chgData name="Becht, Jennifer M CIV USN COMSC NORFOLK VA (USA)" userId="S::jennifer.m.becht.civ@us.navy.mil::ed1e1550-ce43-46be-bcfd-5bbd48aa559b" providerId="AD" clId="Web-{A96BADA7-D260-475C-AB5D-EB4346AA039B}" dt="2023-03-21T15:53:35.422" v="713" actId="1076"/>
          <ac:picMkLst>
            <pc:docMk/>
            <pc:sldMk cId="2454976204" sldId="300"/>
            <ac:picMk id="10" creationId="{E37923CE-E4A7-1779-6E5B-68D3D23DECE1}"/>
          </ac:picMkLst>
        </pc:picChg>
      </pc:sldChg>
      <pc:sldChg chg="modSp new ord">
        <pc:chgData name="Becht, Jennifer M CIV USN COMSC NORFOLK VA (USA)" userId="S::jennifer.m.becht.civ@us.navy.mil::ed1e1550-ce43-46be-bcfd-5bbd48aa559b" providerId="AD" clId="Web-{A96BADA7-D260-475C-AB5D-EB4346AA039B}" dt="2023-03-21T16:23:08.871" v="1359" actId="20577"/>
        <pc:sldMkLst>
          <pc:docMk/>
          <pc:sldMk cId="2883046271" sldId="302"/>
        </pc:sldMkLst>
        <pc:spChg chg="mod">
          <ac:chgData name="Becht, Jennifer M CIV USN COMSC NORFOLK VA (USA)" userId="S::jennifer.m.becht.civ@us.navy.mil::ed1e1550-ce43-46be-bcfd-5bbd48aa559b" providerId="AD" clId="Web-{A96BADA7-D260-475C-AB5D-EB4346AA039B}" dt="2023-03-21T16:23:08.871" v="1359" actId="20577"/>
          <ac:spMkLst>
            <pc:docMk/>
            <pc:sldMk cId="2883046271" sldId="302"/>
            <ac:spMk id="2" creationId="{ED6AC1AF-A546-5F9C-D9CB-8F9CE1C4FAE5}"/>
          </ac:spMkLst>
        </pc:spChg>
        <pc:spChg chg="mod">
          <ac:chgData name="Becht, Jennifer M CIV USN COMSC NORFOLK VA (USA)" userId="S::jennifer.m.becht.civ@us.navy.mil::ed1e1550-ce43-46be-bcfd-5bbd48aa559b" providerId="AD" clId="Web-{A96BADA7-D260-475C-AB5D-EB4346AA039B}" dt="2023-03-21T15:42:00.449" v="637" actId="20577"/>
          <ac:spMkLst>
            <pc:docMk/>
            <pc:sldMk cId="2883046271" sldId="302"/>
            <ac:spMk id="4" creationId="{1C1088C0-59F7-A3C9-C1A1-7D7105B6C89F}"/>
          </ac:spMkLst>
        </pc:spChg>
      </pc:sldChg>
      <pc:sldChg chg="new del ord">
        <pc:chgData name="Becht, Jennifer M CIV USN COMSC NORFOLK VA (USA)" userId="S::jennifer.m.becht.civ@us.navy.mil::ed1e1550-ce43-46be-bcfd-5bbd48aa559b" providerId="AD" clId="Web-{A96BADA7-D260-475C-AB5D-EB4346AA039B}" dt="2023-03-21T16:21:40.417" v="1327"/>
        <pc:sldMkLst>
          <pc:docMk/>
          <pc:sldMk cId="2514597550" sldId="303"/>
        </pc:sldMkLst>
      </pc:sldChg>
      <pc:sldChg chg="modSp new">
        <pc:chgData name="Becht, Jennifer M CIV USN COMSC NORFOLK VA (USA)" userId="S::jennifer.m.becht.civ@us.navy.mil::ed1e1550-ce43-46be-bcfd-5bbd48aa559b" providerId="AD" clId="Web-{A96BADA7-D260-475C-AB5D-EB4346AA039B}" dt="2023-03-21T16:21:39.308" v="1326" actId="20577"/>
        <pc:sldMkLst>
          <pc:docMk/>
          <pc:sldMk cId="2940450726" sldId="304"/>
        </pc:sldMkLst>
        <pc:spChg chg="mod">
          <ac:chgData name="Becht, Jennifer M CIV USN COMSC NORFOLK VA (USA)" userId="S::jennifer.m.becht.civ@us.navy.mil::ed1e1550-ce43-46be-bcfd-5bbd48aa559b" providerId="AD" clId="Web-{A96BADA7-D260-475C-AB5D-EB4346AA039B}" dt="2023-03-21T16:21:39.308" v="1326" actId="20577"/>
          <ac:spMkLst>
            <pc:docMk/>
            <pc:sldMk cId="2940450726" sldId="304"/>
            <ac:spMk id="2" creationId="{7E97558C-B1A0-6FFA-42E4-CEE9BBD13DA1}"/>
          </ac:spMkLst>
        </pc:spChg>
        <pc:spChg chg="mod">
          <ac:chgData name="Becht, Jennifer M CIV USN COMSC NORFOLK VA (USA)" userId="S::jennifer.m.becht.civ@us.navy.mil::ed1e1550-ce43-46be-bcfd-5bbd48aa559b" providerId="AD" clId="Web-{A96BADA7-D260-475C-AB5D-EB4346AA039B}" dt="2023-03-21T16:17:55.259" v="1078" actId="20577"/>
          <ac:spMkLst>
            <pc:docMk/>
            <pc:sldMk cId="2940450726" sldId="304"/>
            <ac:spMk id="4" creationId="{A67AA702-901E-8C73-68EF-B43A86626327}"/>
          </ac:spMkLst>
        </pc:spChg>
      </pc:sldChg>
    </pc:docChg>
  </pc:docChgLst>
  <pc:docChgLst>
    <pc:chgData name="Vo, Thanh-Long D CIV USN COMSC NORFOLK VA (USA)" userId="S::thanh-long.d.vo.civ@us.navy.mil::4c8b7eda-34ca-418b-b74c-d6501d3f0ac3" providerId="AD" clId="Web-{54F45909-7A24-4025-BF08-D8B33D5F1499}"/>
    <pc:docChg chg="modSld">
      <pc:chgData name="Vo, Thanh-Long D CIV USN COMSC NORFOLK VA (USA)" userId="S::thanh-long.d.vo.civ@us.navy.mil::4c8b7eda-34ca-418b-b74c-d6501d3f0ac3" providerId="AD" clId="Web-{54F45909-7A24-4025-BF08-D8B33D5F1499}" dt="2023-03-23T14:00:46.046" v="228" actId="1076"/>
      <pc:docMkLst>
        <pc:docMk/>
      </pc:docMkLst>
      <pc:sldChg chg="modSp modNotes">
        <pc:chgData name="Vo, Thanh-Long D CIV USN COMSC NORFOLK VA (USA)" userId="S::thanh-long.d.vo.civ@us.navy.mil::4c8b7eda-34ca-418b-b74c-d6501d3f0ac3" providerId="AD" clId="Web-{54F45909-7A24-4025-BF08-D8B33D5F1499}" dt="2023-03-23T14:00:46.046" v="228" actId="1076"/>
        <pc:sldMkLst>
          <pc:docMk/>
          <pc:sldMk cId="3191503985" sldId="292"/>
        </pc:sldMkLst>
        <pc:spChg chg="mod">
          <ac:chgData name="Vo, Thanh-Long D CIV USN COMSC NORFOLK VA (USA)" userId="S::thanh-long.d.vo.civ@us.navy.mil::4c8b7eda-34ca-418b-b74c-d6501d3f0ac3" providerId="AD" clId="Web-{54F45909-7A24-4025-BF08-D8B33D5F1499}" dt="2023-03-23T14:00:38.999" v="227" actId="20577"/>
          <ac:spMkLst>
            <pc:docMk/>
            <pc:sldMk cId="3191503985" sldId="292"/>
            <ac:spMk id="2" creationId="{6553B5E2-7A9D-2FC2-94C0-084E07184015}"/>
          </ac:spMkLst>
        </pc:spChg>
        <pc:picChg chg="mod">
          <ac:chgData name="Vo, Thanh-Long D CIV USN COMSC NORFOLK VA (USA)" userId="S::thanh-long.d.vo.civ@us.navy.mil::4c8b7eda-34ca-418b-b74c-d6501d3f0ac3" providerId="AD" clId="Web-{54F45909-7A24-4025-BF08-D8B33D5F1499}" dt="2023-03-23T14:00:46.046" v="228" actId="1076"/>
          <ac:picMkLst>
            <pc:docMk/>
            <pc:sldMk cId="3191503985" sldId="292"/>
            <ac:picMk id="7" creationId="{5EFE6316-6ED2-D06D-81C6-8502BF04B009}"/>
          </ac:picMkLst>
        </pc:picChg>
      </pc:sldChg>
    </pc:docChg>
  </pc:docChgLst>
  <pc:docChgLst>
    <pc:chgData name="Wojeck, Steffen James CIV USN COMSC NORFOLK VA (USA)" userId="S::steffen.j.wojeck.civ@us.navy.mil::c0e08b15-ce11-48a8-a0b9-6da419ca5f32" providerId="AD" clId="Web-{5B8E1746-A6F0-4209-B1CE-E7A109A9FA0F}"/>
    <pc:docChg chg="modSld">
      <pc:chgData name="Wojeck, Steffen James CIV USN COMSC NORFOLK VA (USA)" userId="S::steffen.j.wojeck.civ@us.navy.mil::c0e08b15-ce11-48a8-a0b9-6da419ca5f32" providerId="AD" clId="Web-{5B8E1746-A6F0-4209-B1CE-E7A109A9FA0F}" dt="2023-03-22T17:12:57.512" v="42" actId="1076"/>
      <pc:docMkLst>
        <pc:docMk/>
      </pc:docMkLst>
      <pc:sldChg chg="addSp delSp modSp">
        <pc:chgData name="Wojeck, Steffen James CIV USN COMSC NORFOLK VA (USA)" userId="S::steffen.j.wojeck.civ@us.navy.mil::c0e08b15-ce11-48a8-a0b9-6da419ca5f32" providerId="AD" clId="Web-{5B8E1746-A6F0-4209-B1CE-E7A109A9FA0F}" dt="2023-03-22T17:11:59.572" v="26" actId="1076"/>
        <pc:sldMkLst>
          <pc:docMk/>
          <pc:sldMk cId="2662887098" sldId="289"/>
        </pc:sldMkLst>
        <pc:spChg chg="del">
          <ac:chgData name="Wojeck, Steffen James CIV USN COMSC NORFOLK VA (USA)" userId="S::steffen.j.wojeck.civ@us.navy.mil::c0e08b15-ce11-48a8-a0b9-6da419ca5f32" providerId="AD" clId="Web-{5B8E1746-A6F0-4209-B1CE-E7A109A9FA0F}" dt="2023-03-22T17:08:50.518" v="0"/>
          <ac:spMkLst>
            <pc:docMk/>
            <pc:sldMk cId="2662887098" sldId="289"/>
            <ac:spMk id="5" creationId="{00000000-0000-0000-0000-000000000000}"/>
          </ac:spMkLst>
        </pc:spChg>
        <pc:spChg chg="del">
          <ac:chgData name="Wojeck, Steffen James CIV USN COMSC NORFOLK VA (USA)" userId="S::steffen.j.wojeck.civ@us.navy.mil::c0e08b15-ce11-48a8-a0b9-6da419ca5f32" providerId="AD" clId="Web-{5B8E1746-A6F0-4209-B1CE-E7A109A9FA0F}" dt="2023-03-22T17:09:16.034" v="2"/>
          <ac:spMkLst>
            <pc:docMk/>
            <pc:sldMk cId="2662887098" sldId="289"/>
            <ac:spMk id="6" creationId="{00000000-0000-0000-0000-000000000000}"/>
          </ac:spMkLst>
        </pc:spChg>
        <pc:spChg chg="add del mod">
          <ac:chgData name="Wojeck, Steffen James CIV USN COMSC NORFOLK VA (USA)" userId="S::steffen.j.wojeck.civ@us.navy.mil::c0e08b15-ce11-48a8-a0b9-6da419ca5f32" providerId="AD" clId="Web-{5B8E1746-A6F0-4209-B1CE-E7A109A9FA0F}" dt="2023-03-22T17:09:36.238" v="6"/>
          <ac:spMkLst>
            <pc:docMk/>
            <pc:sldMk cId="2662887098" sldId="289"/>
            <ac:spMk id="8" creationId="{72630178-CE2E-26DE-C266-AAB2D679D257}"/>
          </ac:spMkLst>
        </pc:spChg>
        <pc:spChg chg="add del mod">
          <ac:chgData name="Wojeck, Steffen James CIV USN COMSC NORFOLK VA (USA)" userId="S::steffen.j.wojeck.civ@us.navy.mil::c0e08b15-ce11-48a8-a0b9-6da419ca5f32" providerId="AD" clId="Web-{5B8E1746-A6F0-4209-B1CE-E7A109A9FA0F}" dt="2023-03-22T17:11:40.462" v="24"/>
          <ac:spMkLst>
            <pc:docMk/>
            <pc:sldMk cId="2662887098" sldId="289"/>
            <ac:spMk id="11" creationId="{98709688-3209-F0B3-E29A-0DD246E020C4}"/>
          </ac:spMkLst>
        </pc:spChg>
        <pc:spChg chg="add del mod">
          <ac:chgData name="Wojeck, Steffen James CIV USN COMSC NORFOLK VA (USA)" userId="S::steffen.j.wojeck.civ@us.navy.mil::c0e08b15-ce11-48a8-a0b9-6da419ca5f32" providerId="AD" clId="Web-{5B8E1746-A6F0-4209-B1CE-E7A109A9FA0F}" dt="2023-03-22T17:11:18.461" v="17"/>
          <ac:spMkLst>
            <pc:docMk/>
            <pc:sldMk cId="2662887098" sldId="289"/>
            <ac:spMk id="15" creationId="{95BD60FA-DD08-D6AF-2CDB-CBB2B6DDC8C2}"/>
          </ac:spMkLst>
        </pc:spChg>
        <pc:spChg chg="add del mod">
          <ac:chgData name="Wojeck, Steffen James CIV USN COMSC NORFOLK VA (USA)" userId="S::steffen.j.wojeck.civ@us.navy.mil::c0e08b15-ce11-48a8-a0b9-6da419ca5f32" providerId="AD" clId="Web-{5B8E1746-A6F0-4209-B1CE-E7A109A9FA0F}" dt="2023-03-22T17:11:17.289" v="16"/>
          <ac:spMkLst>
            <pc:docMk/>
            <pc:sldMk cId="2662887098" sldId="289"/>
            <ac:spMk id="17" creationId="{05CE8AC7-046D-11AA-E019-244CA7D0576A}"/>
          </ac:spMkLst>
        </pc:spChg>
        <pc:graphicFrameChg chg="add del mod ord modGraphic">
          <ac:chgData name="Wojeck, Steffen James CIV USN COMSC NORFOLK VA (USA)" userId="S::steffen.j.wojeck.civ@us.navy.mil::c0e08b15-ce11-48a8-a0b9-6da419ca5f32" providerId="AD" clId="Web-{5B8E1746-A6F0-4209-B1CE-E7A109A9FA0F}" dt="2023-03-22T17:11:15.055" v="14"/>
          <ac:graphicFrameMkLst>
            <pc:docMk/>
            <pc:sldMk cId="2662887098" sldId="289"/>
            <ac:graphicFrameMk id="19" creationId="{18824E4F-A64F-56E3-FAF2-84430A5788FC}"/>
          </ac:graphicFrameMkLst>
        </pc:graphicFrameChg>
        <pc:picChg chg="add del mod ord">
          <ac:chgData name="Wojeck, Steffen James CIV USN COMSC NORFOLK VA (USA)" userId="S::steffen.j.wojeck.civ@us.navy.mil::c0e08b15-ce11-48a8-a0b9-6da419ca5f32" providerId="AD" clId="Web-{5B8E1746-A6F0-4209-B1CE-E7A109A9FA0F}" dt="2023-03-22T17:08:55.049" v="1"/>
          <ac:picMkLst>
            <pc:docMk/>
            <pc:sldMk cId="2662887098" sldId="289"/>
            <ac:picMk id="3" creationId="{A373797E-4FEE-80EF-42D6-B37D01D39BDD}"/>
          </ac:picMkLst>
        </pc:picChg>
        <pc:picChg chg="add del mod ord">
          <ac:chgData name="Wojeck, Steffen James CIV USN COMSC NORFOLK VA (USA)" userId="S::steffen.j.wojeck.civ@us.navy.mil::c0e08b15-ce11-48a8-a0b9-6da419ca5f32" providerId="AD" clId="Web-{5B8E1746-A6F0-4209-B1CE-E7A109A9FA0F}" dt="2023-03-22T17:09:31.566" v="5"/>
          <ac:picMkLst>
            <pc:docMk/>
            <pc:sldMk cId="2662887098" sldId="289"/>
            <ac:picMk id="9" creationId="{93970437-9AE2-E5E3-6BA3-424870E346BC}"/>
          </ac:picMkLst>
        </pc:picChg>
        <pc:picChg chg="add del mod ord">
          <ac:chgData name="Wojeck, Steffen James CIV USN COMSC NORFOLK VA (USA)" userId="S::steffen.j.wojeck.civ@us.navy.mil::c0e08b15-ce11-48a8-a0b9-6da419ca5f32" providerId="AD" clId="Web-{5B8E1746-A6F0-4209-B1CE-E7A109A9FA0F}" dt="2023-03-22T17:11:33.118" v="23" actId="1076"/>
          <ac:picMkLst>
            <pc:docMk/>
            <pc:sldMk cId="2662887098" sldId="289"/>
            <ac:picMk id="12" creationId="{0EE66D55-D00A-868F-9731-5BA1DE4C7128}"/>
          </ac:picMkLst>
        </pc:picChg>
        <pc:picChg chg="add del mod ord">
          <ac:chgData name="Wojeck, Steffen James CIV USN COMSC NORFOLK VA (USA)" userId="S::steffen.j.wojeck.civ@us.navy.mil::c0e08b15-ce11-48a8-a0b9-6da419ca5f32" providerId="AD" clId="Web-{5B8E1746-A6F0-4209-B1CE-E7A109A9FA0F}" dt="2023-03-22T17:11:20.555" v="18"/>
          <ac:picMkLst>
            <pc:docMk/>
            <pc:sldMk cId="2662887098" sldId="289"/>
            <ac:picMk id="13" creationId="{545BC182-D2AB-EE8F-E16B-702FBF02F4C5}"/>
          </ac:picMkLst>
        </pc:picChg>
        <pc:picChg chg="add del mod ord">
          <ac:chgData name="Wojeck, Steffen James CIV USN COMSC NORFOLK VA (USA)" userId="S::steffen.j.wojeck.civ@us.navy.mil::c0e08b15-ce11-48a8-a0b9-6da419ca5f32" providerId="AD" clId="Web-{5B8E1746-A6F0-4209-B1CE-E7A109A9FA0F}" dt="2023-03-22T17:10:17.177" v="11"/>
          <ac:picMkLst>
            <pc:docMk/>
            <pc:sldMk cId="2662887098" sldId="289"/>
            <ac:picMk id="18" creationId="{625ED7F5-517A-F694-C955-12DF2A322F66}"/>
          </ac:picMkLst>
        </pc:picChg>
        <pc:picChg chg="add mod ord">
          <ac:chgData name="Wojeck, Steffen James CIV USN COMSC NORFOLK VA (USA)" userId="S::steffen.j.wojeck.civ@us.navy.mil::c0e08b15-ce11-48a8-a0b9-6da419ca5f32" providerId="AD" clId="Web-{5B8E1746-A6F0-4209-B1CE-E7A109A9FA0F}" dt="2023-03-22T17:11:40.462" v="24"/>
          <ac:picMkLst>
            <pc:docMk/>
            <pc:sldMk cId="2662887098" sldId="289"/>
            <ac:picMk id="26" creationId="{D2B35D89-FCF4-916C-BF8B-8F7DCA0B74C5}"/>
          </ac:picMkLst>
        </pc:picChg>
        <pc:picChg chg="add mod">
          <ac:chgData name="Wojeck, Steffen James CIV USN COMSC NORFOLK VA (USA)" userId="S::steffen.j.wojeck.civ@us.navy.mil::c0e08b15-ce11-48a8-a0b9-6da419ca5f32" providerId="AD" clId="Web-{5B8E1746-A6F0-4209-B1CE-E7A109A9FA0F}" dt="2023-03-22T17:11:59.572" v="26" actId="1076"/>
          <ac:picMkLst>
            <pc:docMk/>
            <pc:sldMk cId="2662887098" sldId="289"/>
            <ac:picMk id="27" creationId="{90CC47A8-4430-FB00-1ED2-57ADCB6C1F5B}"/>
          </ac:picMkLst>
        </pc:picChg>
      </pc:sldChg>
      <pc:sldChg chg="addSp delSp modSp">
        <pc:chgData name="Wojeck, Steffen James CIV USN COMSC NORFOLK VA (USA)" userId="S::steffen.j.wojeck.civ@us.navy.mil::c0e08b15-ce11-48a8-a0b9-6da419ca5f32" providerId="AD" clId="Web-{5B8E1746-A6F0-4209-B1CE-E7A109A9FA0F}" dt="2023-03-22T17:12:57.512" v="42" actId="1076"/>
        <pc:sldMkLst>
          <pc:docMk/>
          <pc:sldMk cId="185851968" sldId="290"/>
        </pc:sldMkLst>
        <pc:spChg chg="del">
          <ac:chgData name="Wojeck, Steffen James CIV USN COMSC NORFOLK VA (USA)" userId="S::steffen.j.wojeck.civ@us.navy.mil::c0e08b15-ce11-48a8-a0b9-6da419ca5f32" providerId="AD" clId="Web-{5B8E1746-A6F0-4209-B1CE-E7A109A9FA0F}" dt="2023-03-22T17:12:10.885" v="27"/>
          <ac:spMkLst>
            <pc:docMk/>
            <pc:sldMk cId="185851968" sldId="290"/>
            <ac:spMk id="3" creationId="{E0A1CE95-4CEC-494E-45AC-44A2EF1B823D}"/>
          </ac:spMkLst>
        </pc:spChg>
        <pc:spChg chg="del">
          <ac:chgData name="Wojeck, Steffen James CIV USN COMSC NORFOLK VA (USA)" userId="S::steffen.j.wojeck.civ@us.navy.mil::c0e08b15-ce11-48a8-a0b9-6da419ca5f32" providerId="AD" clId="Web-{5B8E1746-A6F0-4209-B1CE-E7A109A9FA0F}" dt="2023-03-22T17:12:20.557" v="30"/>
          <ac:spMkLst>
            <pc:docMk/>
            <pc:sldMk cId="185851968" sldId="290"/>
            <ac:spMk id="5" creationId="{14DF03CC-3E0A-23C2-B12B-EBBDFFD6AFF6}"/>
          </ac:spMkLst>
        </pc:spChg>
        <pc:spChg chg="del">
          <ac:chgData name="Wojeck, Steffen James CIV USN COMSC NORFOLK VA (USA)" userId="S::steffen.j.wojeck.civ@us.navy.mil::c0e08b15-ce11-48a8-a0b9-6da419ca5f32" providerId="AD" clId="Web-{5B8E1746-A6F0-4209-B1CE-E7A109A9FA0F}" dt="2023-03-22T17:12:32.229" v="33"/>
          <ac:spMkLst>
            <pc:docMk/>
            <pc:sldMk cId="185851968" sldId="290"/>
            <ac:spMk id="6" creationId="{7ABB6526-D284-2469-ABAE-885BDED42AE9}"/>
          </ac:spMkLst>
        </pc:spChg>
        <pc:picChg chg="add mod ord">
          <ac:chgData name="Wojeck, Steffen James CIV USN COMSC NORFOLK VA (USA)" userId="S::steffen.j.wojeck.civ@us.navy.mil::c0e08b15-ce11-48a8-a0b9-6da419ca5f32" providerId="AD" clId="Web-{5B8E1746-A6F0-4209-B1CE-E7A109A9FA0F}" dt="2023-03-22T17:12:39.214" v="36" actId="1076"/>
          <ac:picMkLst>
            <pc:docMk/>
            <pc:sldMk cId="185851968" sldId="290"/>
            <ac:picMk id="7" creationId="{B8A45EDF-D383-8827-07C9-9669FCCE4B7A}"/>
          </ac:picMkLst>
        </pc:picChg>
        <pc:picChg chg="add mod ord">
          <ac:chgData name="Wojeck, Steffen James CIV USN COMSC NORFOLK VA (USA)" userId="S::steffen.j.wojeck.civ@us.navy.mil::c0e08b15-ce11-48a8-a0b9-6da419ca5f32" providerId="AD" clId="Web-{5B8E1746-A6F0-4209-B1CE-E7A109A9FA0F}" dt="2023-03-22T17:12:40.683" v="37" actId="1076"/>
          <ac:picMkLst>
            <pc:docMk/>
            <pc:sldMk cId="185851968" sldId="290"/>
            <ac:picMk id="8" creationId="{52582CAA-FBB4-2DF2-2B67-EDE047B4FDED}"/>
          </ac:picMkLst>
        </pc:picChg>
        <pc:picChg chg="add mod ord">
          <ac:chgData name="Wojeck, Steffen James CIV USN COMSC NORFOLK VA (USA)" userId="S::steffen.j.wojeck.civ@us.navy.mil::c0e08b15-ce11-48a8-a0b9-6da419ca5f32" providerId="AD" clId="Web-{5B8E1746-A6F0-4209-B1CE-E7A109A9FA0F}" dt="2023-03-22T17:12:57.512" v="42" actId="1076"/>
          <ac:picMkLst>
            <pc:docMk/>
            <pc:sldMk cId="185851968" sldId="290"/>
            <ac:picMk id="9" creationId="{3B4BF8B7-A9C1-882F-F4FA-D8CEF5C644E5}"/>
          </ac:picMkLst>
        </pc:picChg>
        <pc:picChg chg="add mod">
          <ac:chgData name="Wojeck, Steffen James CIV USN COMSC NORFOLK VA (USA)" userId="S::steffen.j.wojeck.civ@us.navy.mil::c0e08b15-ce11-48a8-a0b9-6da419ca5f32" providerId="AD" clId="Web-{5B8E1746-A6F0-4209-B1CE-E7A109A9FA0F}" dt="2023-03-22T17:12:48.152" v="39" actId="1076"/>
          <ac:picMkLst>
            <pc:docMk/>
            <pc:sldMk cId="185851968" sldId="290"/>
            <ac:picMk id="10" creationId="{A90E5B9F-8465-59F7-75E6-31217967487D}"/>
          </ac:picMkLst>
        </pc:picChg>
        <pc:picChg chg="add mod">
          <ac:chgData name="Wojeck, Steffen James CIV USN COMSC NORFOLK VA (USA)" userId="S::steffen.j.wojeck.civ@us.navy.mil::c0e08b15-ce11-48a8-a0b9-6da419ca5f32" providerId="AD" clId="Web-{5B8E1746-A6F0-4209-B1CE-E7A109A9FA0F}" dt="2023-03-22T17:12:55.794" v="41" actId="1076"/>
          <ac:picMkLst>
            <pc:docMk/>
            <pc:sldMk cId="185851968" sldId="290"/>
            <ac:picMk id="11" creationId="{01E6945D-1801-FB4F-2783-000FBF209F02}"/>
          </ac:picMkLst>
        </pc:picChg>
      </pc:sldChg>
    </pc:docChg>
  </pc:docChgLst>
  <pc:docChgLst>
    <pc:chgData name="Garrison, Richard CIV USN COMSC FAR EAST (USA)" userId="S::richard.garrison26.civ@us.navy.mil::49dafab5-1580-4cb4-8a88-551b0999fa3f" providerId="AD" clId="Web-{15BEFE2E-47A1-1FA3-49F7-64BE4F0D1BF1}"/>
    <pc:docChg chg="delSld modSld">
      <pc:chgData name="Garrison, Richard CIV USN COMSC FAR EAST (USA)" userId="S::richard.garrison26.civ@us.navy.mil::49dafab5-1580-4cb4-8a88-551b0999fa3f" providerId="AD" clId="Web-{15BEFE2E-47A1-1FA3-49F7-64BE4F0D1BF1}" dt="2023-12-01T11:35:33" v="44"/>
      <pc:docMkLst>
        <pc:docMk/>
      </pc:docMkLst>
      <pc:sldChg chg="modSp">
        <pc:chgData name="Garrison, Richard CIV USN COMSC FAR EAST (USA)" userId="S::richard.garrison26.civ@us.navy.mil::49dafab5-1580-4cb4-8a88-551b0999fa3f" providerId="AD" clId="Web-{15BEFE2E-47A1-1FA3-49F7-64BE4F0D1BF1}" dt="2023-12-01T11:35:05.608" v="42" actId="20577"/>
        <pc:sldMkLst>
          <pc:docMk/>
          <pc:sldMk cId="1614514634" sldId="298"/>
        </pc:sldMkLst>
        <pc:spChg chg="mod">
          <ac:chgData name="Garrison, Richard CIV USN COMSC FAR EAST (USA)" userId="S::richard.garrison26.civ@us.navy.mil::49dafab5-1580-4cb4-8a88-551b0999fa3f" providerId="AD" clId="Web-{15BEFE2E-47A1-1FA3-49F7-64BE4F0D1BF1}" dt="2023-12-01T11:35:05.608" v="42" actId="20577"/>
          <ac:spMkLst>
            <pc:docMk/>
            <pc:sldMk cId="1614514634" sldId="298"/>
            <ac:spMk id="2" creationId="{374210B7-6430-92BA-EFB0-2EF6E4A37184}"/>
          </ac:spMkLst>
        </pc:spChg>
      </pc:sldChg>
      <pc:sldChg chg="del">
        <pc:chgData name="Garrison, Richard CIV USN COMSC FAR EAST (USA)" userId="S::richard.garrison26.civ@us.navy.mil::49dafab5-1580-4cb4-8a88-551b0999fa3f" providerId="AD" clId="Web-{15BEFE2E-47A1-1FA3-49F7-64BE4F0D1BF1}" dt="2023-12-01T11:35:33" v="44"/>
        <pc:sldMkLst>
          <pc:docMk/>
          <pc:sldMk cId="884184816" sldId="352"/>
        </pc:sldMkLst>
      </pc:sldChg>
      <pc:sldChg chg="del">
        <pc:chgData name="Garrison, Richard CIV USN COMSC FAR EAST (USA)" userId="S::richard.garrison26.civ@us.navy.mil::49dafab5-1580-4cb4-8a88-551b0999fa3f" providerId="AD" clId="Web-{15BEFE2E-47A1-1FA3-49F7-64BE4F0D1BF1}" dt="2023-12-01T11:35:20.968" v="43"/>
        <pc:sldMkLst>
          <pc:docMk/>
          <pc:sldMk cId="1787994825" sldId="353"/>
        </pc:sldMkLst>
      </pc:sldChg>
      <pc:sldChg chg="modSp">
        <pc:chgData name="Garrison, Richard CIV USN COMSC FAR EAST (USA)" userId="S::richard.garrison26.civ@us.navy.mil::49dafab5-1580-4cb4-8a88-551b0999fa3f" providerId="AD" clId="Web-{15BEFE2E-47A1-1FA3-49F7-64BE4F0D1BF1}" dt="2023-12-01T11:33:00.257" v="1" actId="20577"/>
        <pc:sldMkLst>
          <pc:docMk/>
          <pc:sldMk cId="4211038080" sldId="355"/>
        </pc:sldMkLst>
        <pc:spChg chg="mod">
          <ac:chgData name="Garrison, Richard CIV USN COMSC FAR EAST (USA)" userId="S::richard.garrison26.civ@us.navy.mil::49dafab5-1580-4cb4-8a88-551b0999fa3f" providerId="AD" clId="Web-{15BEFE2E-47A1-1FA3-49F7-64BE4F0D1BF1}" dt="2023-12-01T11:33:00.257" v="1" actId="20577"/>
          <ac:spMkLst>
            <pc:docMk/>
            <pc:sldMk cId="4211038080" sldId="355"/>
            <ac:spMk id="4" creationId="{00000000-0000-0000-0000-000000000000}"/>
          </ac:spMkLst>
        </pc:spChg>
      </pc:sldChg>
    </pc:docChg>
  </pc:docChgLst>
  <pc:docChgLst>
    <pc:chgData name="Nguyen, Trucmy T CIV USN COMSC NORFOLK VA (USA)" userId="S::trucmy.t.nguyen.civ@us.navy.mil::68c06a9a-3469-453d-9cee-f44780289a20" providerId="AD" clId="Web-{5E5460E4-20AF-4781-BD21-63FF405DBBA2}"/>
    <pc:docChg chg="modSld">
      <pc:chgData name="Nguyen, Trucmy T CIV USN COMSC NORFOLK VA (USA)" userId="S::trucmy.t.nguyen.civ@us.navy.mil::68c06a9a-3469-453d-9cee-f44780289a20" providerId="AD" clId="Web-{5E5460E4-20AF-4781-BD21-63FF405DBBA2}" dt="2023-03-22T17:13:35.590" v="0" actId="14100"/>
      <pc:docMkLst>
        <pc:docMk/>
      </pc:docMkLst>
      <pc:sldChg chg="modSp">
        <pc:chgData name="Nguyen, Trucmy T CIV USN COMSC NORFOLK VA (USA)" userId="S::trucmy.t.nguyen.civ@us.navy.mil::68c06a9a-3469-453d-9cee-f44780289a20" providerId="AD" clId="Web-{5E5460E4-20AF-4781-BD21-63FF405DBBA2}" dt="2023-03-22T17:13:35.590" v="0" actId="14100"/>
        <pc:sldMkLst>
          <pc:docMk/>
          <pc:sldMk cId="2662887098" sldId="289"/>
        </pc:sldMkLst>
        <pc:picChg chg="mod">
          <ac:chgData name="Nguyen, Trucmy T CIV USN COMSC NORFOLK VA (USA)" userId="S::trucmy.t.nguyen.civ@us.navy.mil::68c06a9a-3469-453d-9cee-f44780289a20" providerId="AD" clId="Web-{5E5460E4-20AF-4781-BD21-63FF405DBBA2}" dt="2023-03-22T17:13:35.590" v="0" actId="14100"/>
          <ac:picMkLst>
            <pc:docMk/>
            <pc:sldMk cId="2662887098" sldId="289"/>
            <ac:picMk id="12" creationId="{0EE66D55-D00A-868F-9731-5BA1DE4C7128}"/>
          </ac:picMkLst>
        </pc:picChg>
      </pc:sldChg>
    </pc:docChg>
  </pc:docChgLst>
  <pc:docChgLst>
    <pc:chgData name="Becht, Jennifer M CIV USN COMSC NORFOLK VA (USA)" userId="S::jennifer.m.becht.civ@us.navy.mil::ed1e1550-ce43-46be-bcfd-5bbd48aa559b" providerId="AD" clId="Web-{12E35993-6138-403F-93D4-9DE38883830F}"/>
    <pc:docChg chg="modSld">
      <pc:chgData name="Becht, Jennifer M CIV USN COMSC NORFOLK VA (USA)" userId="S::jennifer.m.becht.civ@us.navy.mil::ed1e1550-ce43-46be-bcfd-5bbd48aa559b" providerId="AD" clId="Web-{12E35993-6138-403F-93D4-9DE38883830F}" dt="2023-03-22T17:15:02.609" v="127" actId="20577"/>
      <pc:docMkLst>
        <pc:docMk/>
      </pc:docMkLst>
      <pc:sldChg chg="addSp delSp modSp">
        <pc:chgData name="Becht, Jennifer M CIV USN COMSC NORFOLK VA (USA)" userId="S::jennifer.m.becht.civ@us.navy.mil::ed1e1550-ce43-46be-bcfd-5bbd48aa559b" providerId="AD" clId="Web-{12E35993-6138-403F-93D4-9DE38883830F}" dt="2023-03-22T17:15:02.609" v="127" actId="20577"/>
        <pc:sldMkLst>
          <pc:docMk/>
          <pc:sldMk cId="2917357812" sldId="301"/>
        </pc:sldMkLst>
        <pc:spChg chg="mod">
          <ac:chgData name="Becht, Jennifer M CIV USN COMSC NORFOLK VA (USA)" userId="S::jennifer.m.becht.civ@us.navy.mil::ed1e1550-ce43-46be-bcfd-5bbd48aa559b" providerId="AD" clId="Web-{12E35993-6138-403F-93D4-9DE38883830F}" dt="2023-03-22T17:14:56.562" v="126" actId="20577"/>
          <ac:spMkLst>
            <pc:docMk/>
            <pc:sldMk cId="2917357812" sldId="301"/>
            <ac:spMk id="2" creationId="{0BCA4F0E-E10B-1D27-77DC-D384880E3A48}"/>
          </ac:spMkLst>
        </pc:spChg>
        <pc:spChg chg="del">
          <ac:chgData name="Becht, Jennifer M CIV USN COMSC NORFOLK VA (USA)" userId="S::jennifer.m.becht.civ@us.navy.mil::ed1e1550-ce43-46be-bcfd-5bbd48aa559b" providerId="AD" clId="Web-{12E35993-6138-403F-93D4-9DE38883830F}" dt="2023-03-22T17:09:43.415" v="44"/>
          <ac:spMkLst>
            <pc:docMk/>
            <pc:sldMk cId="2917357812" sldId="301"/>
            <ac:spMk id="3" creationId="{1CE9A933-E2E4-30E2-AEBE-CFB061D18ED4}"/>
          </ac:spMkLst>
        </pc:spChg>
        <pc:spChg chg="mod">
          <ac:chgData name="Becht, Jennifer M CIV USN COMSC NORFOLK VA (USA)" userId="S::jennifer.m.becht.civ@us.navy.mil::ed1e1550-ce43-46be-bcfd-5bbd48aa559b" providerId="AD" clId="Web-{12E35993-6138-403F-93D4-9DE38883830F}" dt="2023-03-22T17:15:02.609" v="127" actId="20577"/>
          <ac:spMkLst>
            <pc:docMk/>
            <pc:sldMk cId="2917357812" sldId="301"/>
            <ac:spMk id="4" creationId="{16F9830D-7509-787C-B656-D5D5BD192638}"/>
          </ac:spMkLst>
        </pc:spChg>
        <pc:spChg chg="del">
          <ac:chgData name="Becht, Jennifer M CIV USN COMSC NORFOLK VA (USA)" userId="S::jennifer.m.becht.civ@us.navy.mil::ed1e1550-ce43-46be-bcfd-5bbd48aa559b" providerId="AD" clId="Web-{12E35993-6138-403F-93D4-9DE38883830F}" dt="2023-03-22T17:09:07.821" v="43"/>
          <ac:spMkLst>
            <pc:docMk/>
            <pc:sldMk cId="2917357812" sldId="301"/>
            <ac:spMk id="5" creationId="{2E477089-B735-F7D3-EC3D-C8C04C955881}"/>
          </ac:spMkLst>
        </pc:spChg>
        <pc:picChg chg="add mod ord">
          <ac:chgData name="Becht, Jennifer M CIV USN COMSC NORFOLK VA (USA)" userId="S::jennifer.m.becht.civ@us.navy.mil::ed1e1550-ce43-46be-bcfd-5bbd48aa559b" providerId="AD" clId="Web-{12E35993-6138-403F-93D4-9DE38883830F}" dt="2023-03-22T17:12:44.356" v="83" actId="1076"/>
          <ac:picMkLst>
            <pc:docMk/>
            <pc:sldMk cId="2917357812" sldId="301"/>
            <ac:picMk id="7" creationId="{6BE10756-0D83-7146-83E9-0240ECF2649B}"/>
          </ac:picMkLst>
        </pc:picChg>
      </pc:sldChg>
    </pc:docChg>
  </pc:docChgLst>
  <pc:docChgLst>
    <pc:chgData name="Nguyen, Trucmy T CIV USN COMSC NORFOLK VA (USA)" userId="S::trucmy.t.nguyen.civ@us.navy.mil::68c06a9a-3469-453d-9cee-f44780289a20" providerId="AD" clId="Web-{969E1407-3F34-4104-97B7-5C0B98EB0F74}"/>
    <pc:docChg chg="modSld">
      <pc:chgData name="Nguyen, Trucmy T CIV USN COMSC NORFOLK VA (USA)" userId="S::trucmy.t.nguyen.civ@us.navy.mil::68c06a9a-3469-453d-9cee-f44780289a20" providerId="AD" clId="Web-{969E1407-3F34-4104-97B7-5C0B98EB0F74}" dt="2023-03-23T18:11:32.686" v="146" actId="14100"/>
      <pc:docMkLst>
        <pc:docMk/>
      </pc:docMkLst>
      <pc:sldChg chg="addSp delSp modSp">
        <pc:chgData name="Nguyen, Trucmy T CIV USN COMSC NORFOLK VA (USA)" userId="S::trucmy.t.nguyen.civ@us.navy.mil::68c06a9a-3469-453d-9cee-f44780289a20" providerId="AD" clId="Web-{969E1407-3F34-4104-97B7-5C0B98EB0F74}" dt="2023-03-23T18:11:32.686" v="146" actId="14100"/>
        <pc:sldMkLst>
          <pc:docMk/>
          <pc:sldMk cId="3191503985" sldId="292"/>
        </pc:sldMkLst>
        <pc:spChg chg="mod">
          <ac:chgData name="Nguyen, Trucmy T CIV USN COMSC NORFOLK VA (USA)" userId="S::trucmy.t.nguyen.civ@us.navy.mil::68c06a9a-3469-453d-9cee-f44780289a20" providerId="AD" clId="Web-{969E1407-3F34-4104-97B7-5C0B98EB0F74}" dt="2023-03-23T18:04:56.694" v="3" actId="20577"/>
          <ac:spMkLst>
            <pc:docMk/>
            <pc:sldMk cId="3191503985" sldId="292"/>
            <ac:spMk id="2" creationId="{6553B5E2-7A9D-2FC2-94C0-084E07184015}"/>
          </ac:spMkLst>
        </pc:spChg>
        <pc:spChg chg="add del mod">
          <ac:chgData name="Nguyen, Trucmy T CIV USN COMSC NORFOLK VA (USA)" userId="S::trucmy.t.nguyen.civ@us.navy.mil::68c06a9a-3469-453d-9cee-f44780289a20" providerId="AD" clId="Web-{969E1407-3F34-4104-97B7-5C0B98EB0F74}" dt="2023-03-23T18:05:01.100" v="4"/>
          <ac:spMkLst>
            <pc:docMk/>
            <pc:sldMk cId="3191503985" sldId="292"/>
            <ac:spMk id="10" creationId="{D96A49F8-CE43-0999-77D6-E18C1A1F4CD6}"/>
          </ac:spMkLst>
        </pc:spChg>
        <pc:spChg chg="add del mod">
          <ac:chgData name="Nguyen, Trucmy T CIV USN COMSC NORFOLK VA (USA)" userId="S::trucmy.t.nguyen.civ@us.navy.mil::68c06a9a-3469-453d-9cee-f44780289a20" providerId="AD" clId="Web-{969E1407-3F34-4104-97B7-5C0B98EB0F74}" dt="2023-03-23T18:07:23.853" v="87"/>
          <ac:spMkLst>
            <pc:docMk/>
            <pc:sldMk cId="3191503985" sldId="292"/>
            <ac:spMk id="14" creationId="{8639B3BE-E2EB-2861-CAC9-9B309C7052C7}"/>
          </ac:spMkLst>
        </pc:spChg>
        <pc:spChg chg="add del mod">
          <ac:chgData name="Nguyen, Trucmy T CIV USN COMSC NORFOLK VA (USA)" userId="S::trucmy.t.nguyen.civ@us.navy.mil::68c06a9a-3469-453d-9cee-f44780289a20" providerId="AD" clId="Web-{969E1407-3F34-4104-97B7-5C0B98EB0F74}" dt="2023-03-23T18:10:46.138" v="137"/>
          <ac:spMkLst>
            <pc:docMk/>
            <pc:sldMk cId="3191503985" sldId="292"/>
            <ac:spMk id="18" creationId="{B4EB717D-54BE-8825-82C2-1B230A8D0A0C}"/>
          </ac:spMkLst>
        </pc:spChg>
        <pc:graphicFrameChg chg="del">
          <ac:chgData name="Nguyen, Trucmy T CIV USN COMSC NORFOLK VA (USA)" userId="S::trucmy.t.nguyen.civ@us.navy.mil::68c06a9a-3469-453d-9cee-f44780289a20" providerId="AD" clId="Web-{969E1407-3F34-4104-97B7-5C0B98EB0F74}" dt="2023-03-23T17:57:51.904" v="0"/>
          <ac:graphicFrameMkLst>
            <pc:docMk/>
            <pc:sldMk cId="3191503985" sldId="292"/>
            <ac:graphicFrameMk id="8" creationId="{91F083DC-2709-B564-B2B2-E7FB65442887}"/>
          </ac:graphicFrameMkLst>
        </pc:graphicFrameChg>
        <pc:graphicFrameChg chg="add del mod ord modGraphic">
          <ac:chgData name="Nguyen, Trucmy T CIV USN COMSC NORFOLK VA (USA)" userId="S::trucmy.t.nguyen.civ@us.navy.mil::68c06a9a-3469-453d-9cee-f44780289a20" providerId="AD" clId="Web-{969E1407-3F34-4104-97B7-5C0B98EB0F74}" dt="2023-03-23T18:07:15.337" v="86"/>
          <ac:graphicFrameMkLst>
            <pc:docMk/>
            <pc:sldMk cId="3191503985" sldId="292"/>
            <ac:graphicFrameMk id="12" creationId="{EE72A4DB-F133-D301-D4F1-81D75546DD2E}"/>
          </ac:graphicFrameMkLst>
        </pc:graphicFrameChg>
        <pc:graphicFrameChg chg="add del mod ord modGraphic">
          <ac:chgData name="Nguyen, Trucmy T CIV USN COMSC NORFOLK VA (USA)" userId="S::trucmy.t.nguyen.civ@us.navy.mil::68c06a9a-3469-453d-9cee-f44780289a20" providerId="AD" clId="Web-{969E1407-3F34-4104-97B7-5C0B98EB0F74}" dt="2023-03-23T18:10:44.748" v="136"/>
          <ac:graphicFrameMkLst>
            <pc:docMk/>
            <pc:sldMk cId="3191503985" sldId="292"/>
            <ac:graphicFrameMk id="16" creationId="{25EBA792-C5D6-194D-06A8-FF624EBBC979}"/>
          </ac:graphicFrameMkLst>
        </pc:graphicFrameChg>
        <pc:picChg chg="add mod ord">
          <ac:chgData name="Nguyen, Trucmy T CIV USN COMSC NORFOLK VA (USA)" userId="S::trucmy.t.nguyen.civ@us.navy.mil::68c06a9a-3469-453d-9cee-f44780289a20" providerId="AD" clId="Web-{969E1407-3F34-4104-97B7-5C0B98EB0F74}" dt="2023-03-23T18:11:32.686" v="146" actId="14100"/>
          <ac:picMkLst>
            <pc:docMk/>
            <pc:sldMk cId="3191503985" sldId="292"/>
            <ac:picMk id="19" creationId="{3CE23E5C-1A52-7B8D-14C2-93F80EC34680}"/>
          </ac:picMkLst>
        </pc:picChg>
      </pc:sldChg>
    </pc:docChg>
  </pc:docChgLst>
  <pc:docChgLst>
    <pc:chgData name="Becht, Jennifer M CIV USN COMSC NORFOLK VA (USA)" userId="S::jennifer.m.becht.civ@us.navy.mil::ed1e1550-ce43-46be-bcfd-5bbd48aa559b" providerId="AD" clId="Web-{471C4E0C-E53E-4366-B7DA-87F8D782DD4B}"/>
    <pc:docChg chg="addSld modSld sldOrd">
      <pc:chgData name="Becht, Jennifer M CIV USN COMSC NORFOLK VA (USA)" userId="S::jennifer.m.becht.civ@us.navy.mil::ed1e1550-ce43-46be-bcfd-5bbd48aa559b" providerId="AD" clId="Web-{471C4E0C-E53E-4366-B7DA-87F8D782DD4B}" dt="2023-03-21T16:41:21.224" v="61" actId="1076"/>
      <pc:docMkLst>
        <pc:docMk/>
      </pc:docMkLst>
      <pc:sldChg chg="addSp delSp modSp new">
        <pc:chgData name="Becht, Jennifer M CIV USN COMSC NORFOLK VA (USA)" userId="S::jennifer.m.becht.civ@us.navy.mil::ed1e1550-ce43-46be-bcfd-5bbd48aa559b" providerId="AD" clId="Web-{471C4E0C-E53E-4366-B7DA-87F8D782DD4B}" dt="2023-03-21T16:35:13.862" v="25"/>
        <pc:sldMkLst>
          <pc:docMk/>
          <pc:sldMk cId="202806260" sldId="305"/>
        </pc:sldMkLst>
        <pc:spChg chg="del">
          <ac:chgData name="Becht, Jennifer M CIV USN COMSC NORFOLK VA (USA)" userId="S::jennifer.m.becht.civ@us.navy.mil::ed1e1550-ce43-46be-bcfd-5bbd48aa559b" providerId="AD" clId="Web-{471C4E0C-E53E-4366-B7DA-87F8D782DD4B}" dt="2023-03-21T16:35:13.862" v="25"/>
          <ac:spMkLst>
            <pc:docMk/>
            <pc:sldMk cId="202806260" sldId="305"/>
            <ac:spMk id="2" creationId="{E3ADB209-10BF-34C0-19B2-83A56A23D07A}"/>
          </ac:spMkLst>
        </pc:spChg>
        <pc:spChg chg="mod">
          <ac:chgData name="Becht, Jennifer M CIV USN COMSC NORFOLK VA (USA)" userId="S::jennifer.m.becht.civ@us.navy.mil::ed1e1550-ce43-46be-bcfd-5bbd48aa559b" providerId="AD" clId="Web-{471C4E0C-E53E-4366-B7DA-87F8D782DD4B}" dt="2023-03-21T16:35:09.534" v="24" actId="20577"/>
          <ac:spMkLst>
            <pc:docMk/>
            <pc:sldMk cId="202806260" sldId="305"/>
            <ac:spMk id="4" creationId="{3EC81A0C-1FF2-8708-24D8-0400DA7BC8C4}"/>
          </ac:spMkLst>
        </pc:spChg>
        <pc:picChg chg="add mod ord">
          <ac:chgData name="Becht, Jennifer M CIV USN COMSC NORFOLK VA (USA)" userId="S::jennifer.m.becht.civ@us.navy.mil::ed1e1550-ce43-46be-bcfd-5bbd48aa559b" providerId="AD" clId="Web-{471C4E0C-E53E-4366-B7DA-87F8D782DD4B}" dt="2023-03-21T16:35:13.862" v="25"/>
          <ac:picMkLst>
            <pc:docMk/>
            <pc:sldMk cId="202806260" sldId="305"/>
            <ac:picMk id="7" creationId="{53D89595-4074-174D-FC61-13F0FF1C0731}"/>
          </ac:picMkLst>
        </pc:picChg>
      </pc:sldChg>
      <pc:sldChg chg="addSp delSp modSp new ord">
        <pc:chgData name="Becht, Jennifer M CIV USN COMSC NORFOLK VA (USA)" userId="S::jennifer.m.becht.civ@us.navy.mil::ed1e1550-ce43-46be-bcfd-5bbd48aa559b" providerId="AD" clId="Web-{471C4E0C-E53E-4366-B7DA-87F8D782DD4B}" dt="2023-03-21T16:41:21.224" v="61" actId="1076"/>
        <pc:sldMkLst>
          <pc:docMk/>
          <pc:sldMk cId="2025089491" sldId="306"/>
        </pc:sldMkLst>
        <pc:spChg chg="del">
          <ac:chgData name="Becht, Jennifer M CIV USN COMSC NORFOLK VA (USA)" userId="S::jennifer.m.becht.civ@us.navy.mil::ed1e1550-ce43-46be-bcfd-5bbd48aa559b" providerId="AD" clId="Web-{471C4E0C-E53E-4366-B7DA-87F8D782DD4B}" dt="2023-03-21T16:37:12.759" v="30"/>
          <ac:spMkLst>
            <pc:docMk/>
            <pc:sldMk cId="2025089491" sldId="306"/>
            <ac:spMk id="2" creationId="{3AE76EE2-ECA7-DDD1-C4D2-99BE637C1147}"/>
          </ac:spMkLst>
        </pc:spChg>
        <pc:spChg chg="del">
          <ac:chgData name="Becht, Jennifer M CIV USN COMSC NORFOLK VA (USA)" userId="S::jennifer.m.becht.civ@us.navy.mil::ed1e1550-ce43-46be-bcfd-5bbd48aa559b" providerId="AD" clId="Web-{471C4E0C-E53E-4366-B7DA-87F8D782DD4B}" dt="2023-03-21T16:40:35.659" v="52"/>
          <ac:spMkLst>
            <pc:docMk/>
            <pc:sldMk cId="2025089491" sldId="306"/>
            <ac:spMk id="3" creationId="{B2BCE786-FBA0-75DB-CF33-39F96E7A57DE}"/>
          </ac:spMkLst>
        </pc:spChg>
        <pc:spChg chg="mod">
          <ac:chgData name="Becht, Jennifer M CIV USN COMSC NORFOLK VA (USA)" userId="S::jennifer.m.becht.civ@us.navy.mil::ed1e1550-ce43-46be-bcfd-5bbd48aa559b" providerId="AD" clId="Web-{471C4E0C-E53E-4366-B7DA-87F8D782DD4B}" dt="2023-03-21T16:37:11.571" v="29" actId="20577"/>
          <ac:spMkLst>
            <pc:docMk/>
            <pc:sldMk cId="2025089491" sldId="306"/>
            <ac:spMk id="4" creationId="{ED559DC3-95DE-D466-9891-0EEE6872C357}"/>
          </ac:spMkLst>
        </pc:spChg>
        <pc:spChg chg="del">
          <ac:chgData name="Becht, Jennifer M CIV USN COMSC NORFOLK VA (USA)" userId="S::jennifer.m.becht.civ@us.navy.mil::ed1e1550-ce43-46be-bcfd-5bbd48aa559b" providerId="AD" clId="Web-{471C4E0C-E53E-4366-B7DA-87F8D782DD4B}" dt="2023-03-21T16:40:37.768" v="53"/>
          <ac:spMkLst>
            <pc:docMk/>
            <pc:sldMk cId="2025089491" sldId="306"/>
            <ac:spMk id="5" creationId="{D02D09E2-1355-65BA-4A4E-565D612C5C4E}"/>
          </ac:spMkLst>
        </pc:spChg>
        <pc:spChg chg="add del mod">
          <ac:chgData name="Becht, Jennifer M CIV USN COMSC NORFOLK VA (USA)" userId="S::jennifer.m.becht.civ@us.navy.mil::ed1e1550-ce43-46be-bcfd-5bbd48aa559b" providerId="AD" clId="Web-{471C4E0C-E53E-4366-B7DA-87F8D782DD4B}" dt="2023-03-21T16:37:52.339" v="37"/>
          <ac:spMkLst>
            <pc:docMk/>
            <pc:sldMk cId="2025089491" sldId="306"/>
            <ac:spMk id="8" creationId="{FC3909BA-B896-CE09-2C5E-16FEAE2978C7}"/>
          </ac:spMkLst>
        </pc:spChg>
        <pc:spChg chg="add del mod">
          <ac:chgData name="Becht, Jennifer M CIV USN COMSC NORFOLK VA (USA)" userId="S::jennifer.m.becht.civ@us.navy.mil::ed1e1550-ce43-46be-bcfd-5bbd48aa559b" providerId="AD" clId="Web-{471C4E0C-E53E-4366-B7DA-87F8D782DD4B}" dt="2023-03-21T16:38:21.153" v="42"/>
          <ac:spMkLst>
            <pc:docMk/>
            <pc:sldMk cId="2025089491" sldId="306"/>
            <ac:spMk id="9" creationId="{F30AF53E-6754-9234-8A37-C3B7BF19080C}"/>
          </ac:spMkLst>
        </pc:spChg>
        <pc:spChg chg="add del mod">
          <ac:chgData name="Becht, Jennifer M CIV USN COMSC NORFOLK VA (USA)" userId="S::jennifer.m.becht.civ@us.navy.mil::ed1e1550-ce43-46be-bcfd-5bbd48aa559b" providerId="AD" clId="Web-{471C4E0C-E53E-4366-B7DA-87F8D782DD4B}" dt="2023-03-21T16:38:54.826" v="47"/>
          <ac:spMkLst>
            <pc:docMk/>
            <pc:sldMk cId="2025089491" sldId="306"/>
            <ac:spMk id="10" creationId="{BA68FE14-198A-C0D5-1D6C-3A16AC2400FC}"/>
          </ac:spMkLst>
        </pc:spChg>
        <pc:spChg chg="add del mod">
          <ac:chgData name="Becht, Jennifer M CIV USN COMSC NORFOLK VA (USA)" userId="S::jennifer.m.becht.civ@us.navy.mil::ed1e1550-ce43-46be-bcfd-5bbd48aa559b" providerId="AD" clId="Web-{471C4E0C-E53E-4366-B7DA-87F8D782DD4B}" dt="2023-03-21T16:40:08.314" v="51"/>
          <ac:spMkLst>
            <pc:docMk/>
            <pc:sldMk cId="2025089491" sldId="306"/>
            <ac:spMk id="11" creationId="{287264A1-1841-E724-DE7C-CB49E6A67822}"/>
          </ac:spMkLst>
        </pc:spChg>
        <pc:picChg chg="add mod ord">
          <ac:chgData name="Becht, Jennifer M CIV USN COMSC NORFOLK VA (USA)" userId="S::jennifer.m.becht.civ@us.navy.mil::ed1e1550-ce43-46be-bcfd-5bbd48aa559b" providerId="AD" clId="Web-{471C4E0C-E53E-4366-B7DA-87F8D782DD4B}" dt="2023-03-21T16:41:21.224" v="61" actId="1076"/>
          <ac:picMkLst>
            <pc:docMk/>
            <pc:sldMk cId="2025089491" sldId="306"/>
            <ac:picMk id="7" creationId="{F767881D-7FE2-3112-DF0B-59025A8CFAE3}"/>
          </ac:picMkLst>
        </pc:picChg>
        <pc:picChg chg="add mod ord">
          <ac:chgData name="Becht, Jennifer M CIV USN COMSC NORFOLK VA (USA)" userId="S::jennifer.m.becht.civ@us.navy.mil::ed1e1550-ce43-46be-bcfd-5bbd48aa559b" providerId="AD" clId="Web-{471C4E0C-E53E-4366-B7DA-87F8D782DD4B}" dt="2023-03-21T16:40:35.659" v="52"/>
          <ac:picMkLst>
            <pc:docMk/>
            <pc:sldMk cId="2025089491" sldId="306"/>
            <ac:picMk id="12" creationId="{F1A34935-8447-A0BC-7CE7-E4E5BFE170ED}"/>
          </ac:picMkLst>
        </pc:picChg>
        <pc:picChg chg="add mod ord">
          <ac:chgData name="Becht, Jennifer M CIV USN COMSC NORFOLK VA (USA)" userId="S::jennifer.m.becht.civ@us.navy.mil::ed1e1550-ce43-46be-bcfd-5bbd48aa559b" providerId="AD" clId="Web-{471C4E0C-E53E-4366-B7DA-87F8D782DD4B}" dt="2023-03-21T16:41:18.802" v="60" actId="1076"/>
          <ac:picMkLst>
            <pc:docMk/>
            <pc:sldMk cId="2025089491" sldId="306"/>
            <ac:picMk id="13" creationId="{CC42DE24-724C-1003-E6BD-C5E9DF3A2DD0}"/>
          </ac:picMkLst>
        </pc:picChg>
      </pc:sldChg>
    </pc:docChg>
  </pc:docChgLst>
  <pc:docChgLst>
    <pc:chgData name="Vo, Thanh-Long D CIV USN COMSC NORFOLK VA (USA)" userId="S::thanh-long.d.vo.civ@us.navy.mil::4c8b7eda-34ca-418b-b74c-d6501d3f0ac3" providerId="AD" clId="Web-{C9A2C43B-B10A-43BA-B32A-7D94A94AF063}"/>
    <pc:docChg chg="modSld">
      <pc:chgData name="Vo, Thanh-Long D CIV USN COMSC NORFOLK VA (USA)" userId="S::thanh-long.d.vo.civ@us.navy.mil::4c8b7eda-34ca-418b-b74c-d6501d3f0ac3" providerId="AD" clId="Web-{C9A2C43B-B10A-43BA-B32A-7D94A94AF063}" dt="2023-03-23T13:41:43.018" v="31" actId="1076"/>
      <pc:docMkLst>
        <pc:docMk/>
      </pc:docMkLst>
      <pc:sldChg chg="addSp delSp modSp">
        <pc:chgData name="Vo, Thanh-Long D CIV USN COMSC NORFOLK VA (USA)" userId="S::thanh-long.d.vo.civ@us.navy.mil::4c8b7eda-34ca-418b-b74c-d6501d3f0ac3" providerId="AD" clId="Web-{C9A2C43B-B10A-43BA-B32A-7D94A94AF063}" dt="2023-03-23T13:41:43.018" v="31" actId="1076"/>
        <pc:sldMkLst>
          <pc:docMk/>
          <pc:sldMk cId="3191503985" sldId="292"/>
        </pc:sldMkLst>
        <pc:spChg chg="mod">
          <ac:chgData name="Vo, Thanh-Long D CIV USN COMSC NORFOLK VA (USA)" userId="S::thanh-long.d.vo.civ@us.navy.mil::4c8b7eda-34ca-418b-b74c-d6501d3f0ac3" providerId="AD" clId="Web-{C9A2C43B-B10A-43BA-B32A-7D94A94AF063}" dt="2023-03-23T13:41:31.377" v="29" actId="20577"/>
          <ac:spMkLst>
            <pc:docMk/>
            <pc:sldMk cId="3191503985" sldId="292"/>
            <ac:spMk id="2" creationId="{6553B5E2-7A9D-2FC2-94C0-084E07184015}"/>
          </ac:spMkLst>
        </pc:spChg>
        <pc:spChg chg="del">
          <ac:chgData name="Vo, Thanh-Long D CIV USN COMSC NORFOLK VA (USA)" userId="S::thanh-long.d.vo.civ@us.navy.mil::4c8b7eda-34ca-418b-b74c-d6501d3f0ac3" providerId="AD" clId="Web-{C9A2C43B-B10A-43BA-B32A-7D94A94AF063}" dt="2023-03-23T13:40:10.248" v="16"/>
          <ac:spMkLst>
            <pc:docMk/>
            <pc:sldMk cId="3191503985" sldId="292"/>
            <ac:spMk id="3" creationId="{83CE0DE4-BD8B-7C16-7576-8370DD8FCE1B}"/>
          </ac:spMkLst>
        </pc:spChg>
        <pc:picChg chg="add mod ord">
          <ac:chgData name="Vo, Thanh-Long D CIV USN COMSC NORFOLK VA (USA)" userId="S::thanh-long.d.vo.civ@us.navy.mil::4c8b7eda-34ca-418b-b74c-d6501d3f0ac3" providerId="AD" clId="Web-{C9A2C43B-B10A-43BA-B32A-7D94A94AF063}" dt="2023-03-23T13:41:43.018" v="31" actId="1076"/>
          <ac:picMkLst>
            <pc:docMk/>
            <pc:sldMk cId="3191503985" sldId="292"/>
            <ac:picMk id="7" creationId="{5EFE6316-6ED2-D06D-81C6-8502BF04B009}"/>
          </ac:picMkLst>
        </pc:picChg>
      </pc:sldChg>
    </pc:docChg>
  </pc:docChgLst>
  <pc:docChgLst>
    <pc:chgData name="Becht, Jennifer M CIV USN COMSC NORFOLK VA (USA)" userId="S::jennifer.m.becht.civ@us.navy.mil::ed1e1550-ce43-46be-bcfd-5bbd48aa559b" providerId="AD" clId="Web-{B7E015D8-2DE0-4872-AE56-367E6B090C41}"/>
    <pc:docChg chg="addSld modSld sldOrd">
      <pc:chgData name="Becht, Jennifer M CIV USN COMSC NORFOLK VA (USA)" userId="S::jennifer.m.becht.civ@us.navy.mil::ed1e1550-ce43-46be-bcfd-5bbd48aa559b" providerId="AD" clId="Web-{B7E015D8-2DE0-4872-AE56-367E6B090C41}" dt="2023-04-14T14:19:54.826" v="134"/>
      <pc:docMkLst>
        <pc:docMk/>
      </pc:docMkLst>
      <pc:sldChg chg="ord">
        <pc:chgData name="Becht, Jennifer M CIV USN COMSC NORFOLK VA (USA)" userId="S::jennifer.m.becht.civ@us.navy.mil::ed1e1550-ce43-46be-bcfd-5bbd48aa559b" providerId="AD" clId="Web-{B7E015D8-2DE0-4872-AE56-367E6B090C41}" dt="2023-04-14T14:11:19.534" v="129"/>
        <pc:sldMkLst>
          <pc:docMk/>
          <pc:sldMk cId="3643405411" sldId="286"/>
        </pc:sldMkLst>
      </pc:sldChg>
      <pc:sldChg chg="addCm modCm">
        <pc:chgData name="Becht, Jennifer M CIV USN COMSC NORFOLK VA (USA)" userId="S::jennifer.m.becht.civ@us.navy.mil::ed1e1550-ce43-46be-bcfd-5bbd48aa559b" providerId="AD" clId="Web-{B7E015D8-2DE0-4872-AE56-367E6B090C41}" dt="2023-04-14T14:19:54.826" v="134"/>
        <pc:sldMkLst>
          <pc:docMk/>
          <pc:sldMk cId="4088690394" sldId="293"/>
        </pc:sldMkLst>
      </pc:sldChg>
      <pc:sldChg chg="ord">
        <pc:chgData name="Becht, Jennifer M CIV USN COMSC NORFOLK VA (USA)" userId="S::jennifer.m.becht.civ@us.navy.mil::ed1e1550-ce43-46be-bcfd-5bbd48aa559b" providerId="AD" clId="Web-{B7E015D8-2DE0-4872-AE56-367E6B090C41}" dt="2023-04-14T14:11:19.534" v="132"/>
        <pc:sldMkLst>
          <pc:docMk/>
          <pc:sldMk cId="2883046271" sldId="302"/>
        </pc:sldMkLst>
      </pc:sldChg>
      <pc:sldChg chg="modSp">
        <pc:chgData name="Becht, Jennifer M CIV USN COMSC NORFOLK VA (USA)" userId="S::jennifer.m.becht.civ@us.navy.mil::ed1e1550-ce43-46be-bcfd-5bbd48aa559b" providerId="AD" clId="Web-{B7E015D8-2DE0-4872-AE56-367E6B090C41}" dt="2023-04-14T13:54:17.530" v="128" actId="20577"/>
        <pc:sldMkLst>
          <pc:docMk/>
          <pc:sldMk cId="1775290236" sldId="324"/>
        </pc:sldMkLst>
        <pc:spChg chg="mod">
          <ac:chgData name="Becht, Jennifer M CIV USN COMSC NORFOLK VA (USA)" userId="S::jennifer.m.becht.civ@us.navy.mil::ed1e1550-ce43-46be-bcfd-5bbd48aa559b" providerId="AD" clId="Web-{B7E015D8-2DE0-4872-AE56-367E6B090C41}" dt="2023-04-14T13:54:17.530" v="128" actId="20577"/>
          <ac:spMkLst>
            <pc:docMk/>
            <pc:sldMk cId="1775290236" sldId="324"/>
            <ac:spMk id="4" creationId="{93A6B44B-A9A0-FE71-2D90-D307D3D7FBA2}"/>
          </ac:spMkLst>
        </pc:spChg>
        <pc:picChg chg="mod">
          <ac:chgData name="Becht, Jennifer M CIV USN COMSC NORFOLK VA (USA)" userId="S::jennifer.m.becht.civ@us.navy.mil::ed1e1550-ce43-46be-bcfd-5bbd48aa559b" providerId="AD" clId="Web-{B7E015D8-2DE0-4872-AE56-367E6B090C41}" dt="2023-04-14T13:48:37.138" v="123" actId="1076"/>
          <ac:picMkLst>
            <pc:docMk/>
            <pc:sldMk cId="1775290236" sldId="324"/>
            <ac:picMk id="5" creationId="{F6E49308-D3F7-27D7-383D-B23F2A68D281}"/>
          </ac:picMkLst>
        </pc:picChg>
      </pc:sldChg>
      <pc:sldChg chg="ord">
        <pc:chgData name="Becht, Jennifer M CIV USN COMSC NORFOLK VA (USA)" userId="S::jennifer.m.becht.civ@us.navy.mil::ed1e1550-ce43-46be-bcfd-5bbd48aa559b" providerId="AD" clId="Web-{B7E015D8-2DE0-4872-AE56-367E6B090C41}" dt="2023-04-14T14:11:19.534" v="131"/>
        <pc:sldMkLst>
          <pc:docMk/>
          <pc:sldMk cId="410145239" sldId="328"/>
        </pc:sldMkLst>
      </pc:sldChg>
      <pc:sldChg chg="ord">
        <pc:chgData name="Becht, Jennifer M CIV USN COMSC NORFOLK VA (USA)" userId="S::jennifer.m.becht.civ@us.navy.mil::ed1e1550-ce43-46be-bcfd-5bbd48aa559b" providerId="AD" clId="Web-{B7E015D8-2DE0-4872-AE56-367E6B090C41}" dt="2023-04-14T14:11:19.534" v="130"/>
        <pc:sldMkLst>
          <pc:docMk/>
          <pc:sldMk cId="2585116988" sldId="329"/>
        </pc:sldMkLst>
      </pc:sldChg>
      <pc:sldChg chg="addSp delSp modSp">
        <pc:chgData name="Becht, Jennifer M CIV USN COMSC NORFOLK VA (USA)" userId="S::jennifer.m.becht.civ@us.navy.mil::ed1e1550-ce43-46be-bcfd-5bbd48aa559b" providerId="AD" clId="Web-{B7E015D8-2DE0-4872-AE56-367E6B090C41}" dt="2023-04-14T13:46:22.569" v="122" actId="1076"/>
        <pc:sldMkLst>
          <pc:docMk/>
          <pc:sldMk cId="73754967" sldId="337"/>
        </pc:sldMkLst>
        <pc:spChg chg="del mod">
          <ac:chgData name="Becht, Jennifer M CIV USN COMSC NORFOLK VA (USA)" userId="S::jennifer.m.becht.civ@us.navy.mil::ed1e1550-ce43-46be-bcfd-5bbd48aa559b" providerId="AD" clId="Web-{B7E015D8-2DE0-4872-AE56-367E6B090C41}" dt="2023-04-14T13:38:17.264" v="8"/>
          <ac:spMkLst>
            <pc:docMk/>
            <pc:sldMk cId="73754967" sldId="337"/>
            <ac:spMk id="2" creationId="{00000000-0000-0000-0000-000000000000}"/>
          </ac:spMkLst>
        </pc:spChg>
        <pc:spChg chg="add mod">
          <ac:chgData name="Becht, Jennifer M CIV USN COMSC NORFOLK VA (USA)" userId="S::jennifer.m.becht.civ@us.navy.mil::ed1e1550-ce43-46be-bcfd-5bbd48aa559b" providerId="AD" clId="Web-{B7E015D8-2DE0-4872-AE56-367E6B090C41}" dt="2023-04-14T13:38:05.326" v="2"/>
          <ac:spMkLst>
            <pc:docMk/>
            <pc:sldMk cId="73754967" sldId="337"/>
            <ac:spMk id="5" creationId="{9A28A14B-ADDC-6F7E-934E-09B142FAF511}"/>
          </ac:spMkLst>
        </pc:spChg>
        <pc:spChg chg="del mod">
          <ac:chgData name="Becht, Jennifer M CIV USN COMSC NORFOLK VA (USA)" userId="S::jennifer.m.becht.civ@us.navy.mil::ed1e1550-ce43-46be-bcfd-5bbd48aa559b" providerId="AD" clId="Web-{B7E015D8-2DE0-4872-AE56-367E6B090C41}" dt="2023-04-14T13:38:31.608" v="13"/>
          <ac:spMkLst>
            <pc:docMk/>
            <pc:sldMk cId="73754967" sldId="337"/>
            <ac:spMk id="19" creationId="{B428A18F-959D-A613-6C21-8A14D9D4169C}"/>
          </ac:spMkLst>
        </pc:spChg>
        <pc:picChg chg="mod">
          <ac:chgData name="Becht, Jennifer M CIV USN COMSC NORFOLK VA (USA)" userId="S::jennifer.m.becht.civ@us.navy.mil::ed1e1550-ce43-46be-bcfd-5bbd48aa559b" providerId="AD" clId="Web-{B7E015D8-2DE0-4872-AE56-367E6B090C41}" dt="2023-04-14T13:46:20.085" v="121" actId="14100"/>
          <ac:picMkLst>
            <pc:docMk/>
            <pc:sldMk cId="73754967" sldId="337"/>
            <ac:picMk id="7" creationId="{4F5A18F0-4E9E-C820-FE8C-3F60BE04CE77}"/>
          </ac:picMkLst>
        </pc:picChg>
        <pc:picChg chg="mod">
          <ac:chgData name="Becht, Jennifer M CIV USN COMSC NORFOLK VA (USA)" userId="S::jennifer.m.becht.civ@us.navy.mil::ed1e1550-ce43-46be-bcfd-5bbd48aa559b" providerId="AD" clId="Web-{B7E015D8-2DE0-4872-AE56-367E6B090C41}" dt="2023-04-14T13:39:09.610" v="17" actId="1076"/>
          <ac:picMkLst>
            <pc:docMk/>
            <pc:sldMk cId="73754967" sldId="337"/>
            <ac:picMk id="8" creationId="{EDDB4BED-3F4F-EC57-4F35-54FA4A954106}"/>
          </ac:picMkLst>
        </pc:picChg>
        <pc:picChg chg="del">
          <ac:chgData name="Becht, Jennifer M CIV USN COMSC NORFOLK VA (USA)" userId="S::jennifer.m.becht.civ@us.navy.mil::ed1e1550-ce43-46be-bcfd-5bbd48aa559b" providerId="AD" clId="Web-{B7E015D8-2DE0-4872-AE56-367E6B090C41}" dt="2023-04-14T13:38:05.326" v="2"/>
          <ac:picMkLst>
            <pc:docMk/>
            <pc:sldMk cId="73754967" sldId="337"/>
            <ac:picMk id="9" creationId="{D0329025-6C90-D035-4E9E-FDDFA4092A42}"/>
          </ac:picMkLst>
        </pc:picChg>
        <pc:picChg chg="del">
          <ac:chgData name="Becht, Jennifer M CIV USN COMSC NORFOLK VA (USA)" userId="S::jennifer.m.becht.civ@us.navy.mil::ed1e1550-ce43-46be-bcfd-5bbd48aa559b" providerId="AD" clId="Web-{B7E015D8-2DE0-4872-AE56-367E6B090C41}" dt="2023-04-14T13:38:16.093" v="3"/>
          <ac:picMkLst>
            <pc:docMk/>
            <pc:sldMk cId="73754967" sldId="337"/>
            <ac:picMk id="10" creationId="{75FD452D-D661-E671-A1A8-16EE1F4DBD6D}"/>
          </ac:picMkLst>
        </pc:picChg>
        <pc:picChg chg="mod">
          <ac:chgData name="Becht, Jennifer M CIV USN COMSC NORFOLK VA (USA)" userId="S::jennifer.m.becht.civ@us.navy.mil::ed1e1550-ce43-46be-bcfd-5bbd48aa559b" providerId="AD" clId="Web-{B7E015D8-2DE0-4872-AE56-367E6B090C41}" dt="2023-04-14T13:46:22.569" v="122" actId="1076"/>
          <ac:picMkLst>
            <pc:docMk/>
            <pc:sldMk cId="73754967" sldId="337"/>
            <ac:picMk id="11" creationId="{42E5D234-324F-A752-B35F-1FB9DE60A923}"/>
          </ac:picMkLst>
        </pc:picChg>
        <pc:picChg chg="del">
          <ac:chgData name="Becht, Jennifer M CIV USN COMSC NORFOLK VA (USA)" userId="S::jennifer.m.becht.civ@us.navy.mil::ed1e1550-ce43-46be-bcfd-5bbd48aa559b" providerId="AD" clId="Web-{B7E015D8-2DE0-4872-AE56-367E6B090C41}" dt="2023-04-14T13:38:16.139" v="4"/>
          <ac:picMkLst>
            <pc:docMk/>
            <pc:sldMk cId="73754967" sldId="337"/>
            <ac:picMk id="14" creationId="{22B1AA02-6075-A188-938C-AB2EB275067B}"/>
          </ac:picMkLst>
        </pc:picChg>
        <pc:picChg chg="del">
          <ac:chgData name="Becht, Jennifer M CIV USN COMSC NORFOLK VA (USA)" userId="S::jennifer.m.becht.civ@us.navy.mil::ed1e1550-ce43-46be-bcfd-5bbd48aa559b" providerId="AD" clId="Web-{B7E015D8-2DE0-4872-AE56-367E6B090C41}" dt="2023-04-14T13:38:16.170" v="5"/>
          <ac:picMkLst>
            <pc:docMk/>
            <pc:sldMk cId="73754967" sldId="337"/>
            <ac:picMk id="15" creationId="{C3305514-B565-F17B-A1B7-6BE986862F3A}"/>
          </ac:picMkLst>
        </pc:picChg>
        <pc:picChg chg="del">
          <ac:chgData name="Becht, Jennifer M CIV USN COMSC NORFOLK VA (USA)" userId="S::jennifer.m.becht.civ@us.navy.mil::ed1e1550-ce43-46be-bcfd-5bbd48aa559b" providerId="AD" clId="Web-{B7E015D8-2DE0-4872-AE56-367E6B090C41}" dt="2023-04-14T13:38:16.201" v="6"/>
          <ac:picMkLst>
            <pc:docMk/>
            <pc:sldMk cId="73754967" sldId="337"/>
            <ac:picMk id="16" creationId="{02EF0258-883C-8079-E6C0-DAC7E2798DA4}"/>
          </ac:picMkLst>
        </pc:picChg>
      </pc:sldChg>
      <pc:sldChg chg="addSp delSp modSp add ord replId">
        <pc:chgData name="Becht, Jennifer M CIV USN COMSC NORFOLK VA (USA)" userId="S::jennifer.m.becht.civ@us.navy.mil::ed1e1550-ce43-46be-bcfd-5bbd48aa559b" providerId="AD" clId="Web-{B7E015D8-2DE0-4872-AE56-367E6B090C41}" dt="2023-04-14T13:42:31.495" v="75" actId="1076"/>
        <pc:sldMkLst>
          <pc:docMk/>
          <pc:sldMk cId="441410582" sldId="343"/>
        </pc:sldMkLst>
        <pc:spChg chg="del mod">
          <ac:chgData name="Becht, Jennifer M CIV USN COMSC NORFOLK VA (USA)" userId="S::jennifer.m.becht.civ@us.navy.mil::ed1e1550-ce43-46be-bcfd-5bbd48aa559b" providerId="AD" clId="Web-{B7E015D8-2DE0-4872-AE56-367E6B090C41}" dt="2023-04-14T13:41:19.429" v="56"/>
          <ac:spMkLst>
            <pc:docMk/>
            <pc:sldMk cId="441410582" sldId="343"/>
            <ac:spMk id="2" creationId="{00000000-0000-0000-0000-000000000000}"/>
          </ac:spMkLst>
        </pc:spChg>
        <pc:spChg chg="add del mod">
          <ac:chgData name="Becht, Jennifer M CIV USN COMSC NORFOLK VA (USA)" userId="S::jennifer.m.becht.civ@us.navy.mil::ed1e1550-ce43-46be-bcfd-5bbd48aa559b" providerId="AD" clId="Web-{B7E015D8-2DE0-4872-AE56-367E6B090C41}" dt="2023-04-14T13:41:45.696" v="66"/>
          <ac:spMkLst>
            <pc:docMk/>
            <pc:sldMk cId="441410582" sldId="343"/>
            <ac:spMk id="5" creationId="{9E829512-E009-B482-634A-540B82AEA000}"/>
          </ac:spMkLst>
        </pc:spChg>
        <pc:spChg chg="add mod">
          <ac:chgData name="Becht, Jennifer M CIV USN COMSC NORFOLK VA (USA)" userId="S::jennifer.m.becht.civ@us.navy.mil::ed1e1550-ce43-46be-bcfd-5bbd48aa559b" providerId="AD" clId="Web-{B7E015D8-2DE0-4872-AE56-367E6B090C41}" dt="2023-04-14T13:39:54.597" v="28"/>
          <ac:spMkLst>
            <pc:docMk/>
            <pc:sldMk cId="441410582" sldId="343"/>
            <ac:spMk id="12" creationId="{732F8CE8-0F8E-718D-894A-ADEC9C1C4C05}"/>
          </ac:spMkLst>
        </pc:spChg>
        <pc:spChg chg="del mod">
          <ac:chgData name="Becht, Jennifer M CIV USN COMSC NORFOLK VA (USA)" userId="S::jennifer.m.becht.civ@us.navy.mil::ed1e1550-ce43-46be-bcfd-5bbd48aa559b" providerId="AD" clId="Web-{B7E015D8-2DE0-4872-AE56-367E6B090C41}" dt="2023-04-14T13:41:08.538" v="53"/>
          <ac:spMkLst>
            <pc:docMk/>
            <pc:sldMk cId="441410582" sldId="343"/>
            <ac:spMk id="19" creationId="{B428A18F-959D-A613-6C21-8A14D9D4169C}"/>
          </ac:spMkLst>
        </pc:spChg>
        <pc:picChg chg="del">
          <ac:chgData name="Becht, Jennifer M CIV USN COMSC NORFOLK VA (USA)" userId="S::jennifer.m.becht.civ@us.navy.mil::ed1e1550-ce43-46be-bcfd-5bbd48aa559b" providerId="AD" clId="Web-{B7E015D8-2DE0-4872-AE56-367E6B090C41}" dt="2023-04-14T13:39:54.253" v="27"/>
          <ac:picMkLst>
            <pc:docMk/>
            <pc:sldMk cId="441410582" sldId="343"/>
            <ac:picMk id="7" creationId="{4F5A18F0-4E9E-C820-FE8C-3F60BE04CE77}"/>
          </ac:picMkLst>
        </pc:picChg>
        <pc:picChg chg="del">
          <ac:chgData name="Becht, Jennifer M CIV USN COMSC NORFOLK VA (USA)" userId="S::jennifer.m.becht.civ@us.navy.mil::ed1e1550-ce43-46be-bcfd-5bbd48aa559b" providerId="AD" clId="Web-{B7E015D8-2DE0-4872-AE56-367E6B090C41}" dt="2023-04-14T13:39:54.597" v="28"/>
          <ac:picMkLst>
            <pc:docMk/>
            <pc:sldMk cId="441410582" sldId="343"/>
            <ac:picMk id="8" creationId="{EDDB4BED-3F4F-EC57-4F35-54FA4A954106}"/>
          </ac:picMkLst>
        </pc:picChg>
        <pc:picChg chg="mod">
          <ac:chgData name="Becht, Jennifer M CIV USN COMSC NORFOLK VA (USA)" userId="S::jennifer.m.becht.civ@us.navy.mil::ed1e1550-ce43-46be-bcfd-5bbd48aa559b" providerId="AD" clId="Web-{B7E015D8-2DE0-4872-AE56-367E6B090C41}" dt="2023-04-14T13:42:31.495" v="75" actId="1076"/>
          <ac:picMkLst>
            <pc:docMk/>
            <pc:sldMk cId="441410582" sldId="343"/>
            <ac:picMk id="9" creationId="{D0329025-6C90-D035-4E9E-FDDFA4092A42}"/>
          </ac:picMkLst>
        </pc:picChg>
        <pc:picChg chg="mod">
          <ac:chgData name="Becht, Jennifer M CIV USN COMSC NORFOLK VA (USA)" userId="S::jennifer.m.becht.civ@us.navy.mil::ed1e1550-ce43-46be-bcfd-5bbd48aa559b" providerId="AD" clId="Web-{B7E015D8-2DE0-4872-AE56-367E6B090C41}" dt="2023-04-14T13:42:23.682" v="74" actId="14100"/>
          <ac:picMkLst>
            <pc:docMk/>
            <pc:sldMk cId="441410582" sldId="343"/>
            <ac:picMk id="10" creationId="{75FD452D-D661-E671-A1A8-16EE1F4DBD6D}"/>
          </ac:picMkLst>
        </pc:picChg>
        <pc:picChg chg="del">
          <ac:chgData name="Becht, Jennifer M CIV USN COMSC NORFOLK VA (USA)" userId="S::jennifer.m.becht.civ@us.navy.mil::ed1e1550-ce43-46be-bcfd-5bbd48aa559b" providerId="AD" clId="Web-{B7E015D8-2DE0-4872-AE56-367E6B090C41}" dt="2023-04-14T13:39:54.784" v="29"/>
          <ac:picMkLst>
            <pc:docMk/>
            <pc:sldMk cId="441410582" sldId="343"/>
            <ac:picMk id="11" creationId="{42E5D234-324F-A752-B35F-1FB9DE60A923}"/>
          </ac:picMkLst>
        </pc:picChg>
        <pc:picChg chg="mod">
          <ac:chgData name="Becht, Jennifer M CIV USN COMSC NORFOLK VA (USA)" userId="S::jennifer.m.becht.civ@us.navy.mil::ed1e1550-ce43-46be-bcfd-5bbd48aa559b" providerId="AD" clId="Web-{B7E015D8-2DE0-4872-AE56-367E6B090C41}" dt="2023-04-14T13:42:11.822" v="71" actId="1076"/>
          <ac:picMkLst>
            <pc:docMk/>
            <pc:sldMk cId="441410582" sldId="343"/>
            <ac:picMk id="14" creationId="{22B1AA02-6075-A188-938C-AB2EB275067B}"/>
          </ac:picMkLst>
        </pc:picChg>
        <pc:picChg chg="del mod">
          <ac:chgData name="Becht, Jennifer M CIV USN COMSC NORFOLK VA (USA)" userId="S::jennifer.m.becht.civ@us.navy.mil::ed1e1550-ce43-46be-bcfd-5bbd48aa559b" providerId="AD" clId="Web-{B7E015D8-2DE0-4872-AE56-367E6B090C41}" dt="2023-04-14T13:41:08.428" v="51"/>
          <ac:picMkLst>
            <pc:docMk/>
            <pc:sldMk cId="441410582" sldId="343"/>
            <ac:picMk id="15" creationId="{C3305514-B565-F17B-A1B7-6BE986862F3A}"/>
          </ac:picMkLst>
        </pc:picChg>
        <pc:picChg chg="del mod">
          <ac:chgData name="Becht, Jennifer M CIV USN COMSC NORFOLK VA (USA)" userId="S::jennifer.m.becht.civ@us.navy.mil::ed1e1550-ce43-46be-bcfd-5bbd48aa559b" providerId="AD" clId="Web-{B7E015D8-2DE0-4872-AE56-367E6B090C41}" dt="2023-04-14T13:41:19.460" v="57"/>
          <ac:picMkLst>
            <pc:docMk/>
            <pc:sldMk cId="441410582" sldId="343"/>
            <ac:picMk id="16" creationId="{02EF0258-883C-8079-E6C0-DAC7E2798DA4}"/>
          </ac:picMkLst>
        </pc:picChg>
      </pc:sldChg>
      <pc:sldChg chg="addSp delSp modSp add replId">
        <pc:chgData name="Becht, Jennifer M CIV USN COMSC NORFOLK VA (USA)" userId="S::jennifer.m.becht.civ@us.navy.mil::ed1e1550-ce43-46be-bcfd-5bbd48aa559b" providerId="AD" clId="Web-{B7E015D8-2DE0-4872-AE56-367E6B090C41}" dt="2023-04-14T13:45:27.473" v="118" actId="1076"/>
        <pc:sldMkLst>
          <pc:docMk/>
          <pc:sldMk cId="730297047" sldId="344"/>
        </pc:sldMkLst>
        <pc:spChg chg="del mod">
          <ac:chgData name="Becht, Jennifer M CIV USN COMSC NORFOLK VA (USA)" userId="S::jennifer.m.becht.civ@us.navy.mil::ed1e1550-ce43-46be-bcfd-5bbd48aa559b" providerId="AD" clId="Web-{B7E015D8-2DE0-4872-AE56-367E6B090C41}" dt="2023-04-14T13:44:45.455" v="108"/>
          <ac:spMkLst>
            <pc:docMk/>
            <pc:sldMk cId="730297047" sldId="344"/>
            <ac:spMk id="2" creationId="{00000000-0000-0000-0000-000000000000}"/>
          </ac:spMkLst>
        </pc:spChg>
        <pc:spChg chg="del">
          <ac:chgData name="Becht, Jennifer M CIV USN COMSC NORFOLK VA (USA)" userId="S::jennifer.m.becht.civ@us.navy.mil::ed1e1550-ce43-46be-bcfd-5bbd48aa559b" providerId="AD" clId="Web-{B7E015D8-2DE0-4872-AE56-367E6B090C41}" dt="2023-04-14T13:43:17.216" v="88"/>
          <ac:spMkLst>
            <pc:docMk/>
            <pc:sldMk cId="730297047" sldId="344"/>
            <ac:spMk id="5" creationId="{9E829512-E009-B482-634A-540B82AEA000}"/>
          </ac:spMkLst>
        </pc:spChg>
        <pc:spChg chg="add del mod">
          <ac:chgData name="Becht, Jennifer M CIV USN COMSC NORFOLK VA (USA)" userId="S::jennifer.m.becht.civ@us.navy.mil::ed1e1550-ce43-46be-bcfd-5bbd48aa559b" providerId="AD" clId="Web-{B7E015D8-2DE0-4872-AE56-367E6B090C41}" dt="2023-04-14T13:43:05.075" v="85"/>
          <ac:spMkLst>
            <pc:docMk/>
            <pc:sldMk cId="730297047" sldId="344"/>
            <ac:spMk id="6" creationId="{E452973C-15B3-D222-A80D-D8E3F9490F37}"/>
          </ac:spMkLst>
        </pc:spChg>
        <pc:spChg chg="del">
          <ac:chgData name="Becht, Jennifer M CIV USN COMSC NORFOLK VA (USA)" userId="S::jennifer.m.becht.civ@us.navy.mil::ed1e1550-ce43-46be-bcfd-5bbd48aa559b" providerId="AD" clId="Web-{B7E015D8-2DE0-4872-AE56-367E6B090C41}" dt="2023-04-14T13:43:06.216" v="86"/>
          <ac:spMkLst>
            <pc:docMk/>
            <pc:sldMk cId="730297047" sldId="344"/>
            <ac:spMk id="12" creationId="{732F8CE8-0F8E-718D-894A-ADEC9C1C4C05}"/>
          </ac:spMkLst>
        </pc:spChg>
        <pc:spChg chg="mod">
          <ac:chgData name="Becht, Jennifer M CIV USN COMSC NORFOLK VA (USA)" userId="S::jennifer.m.becht.civ@us.navy.mil::ed1e1550-ce43-46be-bcfd-5bbd48aa559b" providerId="AD" clId="Web-{B7E015D8-2DE0-4872-AE56-367E6B090C41}" dt="2023-04-14T13:45:23.785" v="117" actId="1076"/>
          <ac:spMkLst>
            <pc:docMk/>
            <pc:sldMk cId="730297047" sldId="344"/>
            <ac:spMk id="19" creationId="{B428A18F-959D-A613-6C21-8A14D9D4169C}"/>
          </ac:spMkLst>
        </pc:spChg>
        <pc:spChg chg="add mod">
          <ac:chgData name="Becht, Jennifer M CIV USN COMSC NORFOLK VA (USA)" userId="S::jennifer.m.becht.civ@us.navy.mil::ed1e1550-ce43-46be-bcfd-5bbd48aa559b" providerId="AD" clId="Web-{B7E015D8-2DE0-4872-AE56-367E6B090C41}" dt="2023-04-14T13:43:07.794" v="87"/>
          <ac:spMkLst>
            <pc:docMk/>
            <pc:sldMk cId="730297047" sldId="344"/>
            <ac:spMk id="22" creationId="{F75A5140-D5E5-0FFF-C7C8-5940E3A79EB0}"/>
          </ac:spMkLst>
        </pc:spChg>
        <pc:graphicFrameChg chg="add del mod ord modGraphic">
          <ac:chgData name="Becht, Jennifer M CIV USN COMSC NORFOLK VA (USA)" userId="S::jennifer.m.becht.civ@us.navy.mil::ed1e1550-ce43-46be-bcfd-5bbd48aa559b" providerId="AD" clId="Web-{B7E015D8-2DE0-4872-AE56-367E6B090C41}" dt="2023-04-14T13:43:07.794" v="87"/>
          <ac:graphicFrameMkLst>
            <pc:docMk/>
            <pc:sldMk cId="730297047" sldId="344"/>
            <ac:graphicFrameMk id="7" creationId="{3F676930-A413-7151-4460-8D711A6E7767}"/>
          </ac:graphicFrameMkLst>
        </pc:graphicFrameChg>
        <pc:picChg chg="del">
          <ac:chgData name="Becht, Jennifer M CIV USN COMSC NORFOLK VA (USA)" userId="S::jennifer.m.becht.civ@us.navy.mil::ed1e1550-ce43-46be-bcfd-5bbd48aa559b" providerId="AD" clId="Web-{B7E015D8-2DE0-4872-AE56-367E6B090C41}" dt="2023-04-14T13:42:36.761" v="76"/>
          <ac:picMkLst>
            <pc:docMk/>
            <pc:sldMk cId="730297047" sldId="344"/>
            <ac:picMk id="9" creationId="{D0329025-6C90-D035-4E9E-FDDFA4092A42}"/>
          </ac:picMkLst>
        </pc:picChg>
        <pc:picChg chg="del">
          <ac:chgData name="Becht, Jennifer M CIV USN COMSC NORFOLK VA (USA)" userId="S::jennifer.m.becht.civ@us.navy.mil::ed1e1550-ce43-46be-bcfd-5bbd48aa559b" providerId="AD" clId="Web-{B7E015D8-2DE0-4872-AE56-367E6B090C41}" dt="2023-04-14T13:42:40.058" v="78"/>
          <ac:picMkLst>
            <pc:docMk/>
            <pc:sldMk cId="730297047" sldId="344"/>
            <ac:picMk id="10" creationId="{75FD452D-D661-E671-A1A8-16EE1F4DBD6D}"/>
          </ac:picMkLst>
        </pc:picChg>
        <pc:picChg chg="del">
          <ac:chgData name="Becht, Jennifer M CIV USN COMSC NORFOLK VA (USA)" userId="S::jennifer.m.becht.civ@us.navy.mil::ed1e1550-ce43-46be-bcfd-5bbd48aa559b" providerId="AD" clId="Web-{B7E015D8-2DE0-4872-AE56-367E6B090C41}" dt="2023-04-14T13:42:37.964" v="77"/>
          <ac:picMkLst>
            <pc:docMk/>
            <pc:sldMk cId="730297047" sldId="344"/>
            <ac:picMk id="14" creationId="{22B1AA02-6075-A188-938C-AB2EB275067B}"/>
          </ac:picMkLst>
        </pc:picChg>
        <pc:picChg chg="mod">
          <ac:chgData name="Becht, Jennifer M CIV USN COMSC NORFOLK VA (USA)" userId="S::jennifer.m.becht.civ@us.navy.mil::ed1e1550-ce43-46be-bcfd-5bbd48aa559b" providerId="AD" clId="Web-{B7E015D8-2DE0-4872-AE56-367E6B090C41}" dt="2023-04-14T13:45:00.284" v="111" actId="1076"/>
          <ac:picMkLst>
            <pc:docMk/>
            <pc:sldMk cId="730297047" sldId="344"/>
            <ac:picMk id="15" creationId="{C3305514-B565-F17B-A1B7-6BE986862F3A}"/>
          </ac:picMkLst>
        </pc:picChg>
        <pc:picChg chg="mod">
          <ac:chgData name="Becht, Jennifer M CIV USN COMSC NORFOLK VA (USA)" userId="S::jennifer.m.becht.civ@us.navy.mil::ed1e1550-ce43-46be-bcfd-5bbd48aa559b" providerId="AD" clId="Web-{B7E015D8-2DE0-4872-AE56-367E6B090C41}" dt="2023-04-14T13:45:27.473" v="118" actId="1076"/>
          <ac:picMkLst>
            <pc:docMk/>
            <pc:sldMk cId="730297047" sldId="344"/>
            <ac:picMk id="16" creationId="{02EF0258-883C-8079-E6C0-DAC7E2798DA4}"/>
          </ac:picMkLst>
        </pc:picChg>
      </pc:sldChg>
    </pc:docChg>
  </pc:docChgLst>
  <pc:docChgLst>
    <pc:chgData name="Becht, Jennifer M CIV USN COMSC NORFOLK VA (USA)" userId="S::jennifer.m.becht.civ@us.navy.mil::ed1e1550-ce43-46be-bcfd-5bbd48aa559b" providerId="AD" clId="Web-{003DD6AD-4EB4-4F42-963D-CEA6D37FFACA}"/>
    <pc:docChg chg="addSld modSld sldOrd">
      <pc:chgData name="Becht, Jennifer M CIV USN COMSC NORFOLK VA (USA)" userId="S::jennifer.m.becht.civ@us.navy.mil::ed1e1550-ce43-46be-bcfd-5bbd48aa559b" providerId="AD" clId="Web-{003DD6AD-4EB4-4F42-963D-CEA6D37FFACA}" dt="2023-04-05T13:22:05.192" v="266" actId="20577"/>
      <pc:docMkLst>
        <pc:docMk/>
      </pc:docMkLst>
      <pc:sldChg chg="modSp">
        <pc:chgData name="Becht, Jennifer M CIV USN COMSC NORFOLK VA (USA)" userId="S::jennifer.m.becht.civ@us.navy.mil::ed1e1550-ce43-46be-bcfd-5bbd48aa559b" providerId="AD" clId="Web-{003DD6AD-4EB4-4F42-963D-CEA6D37FFACA}" dt="2023-04-05T13:12:53.005" v="164" actId="20577"/>
        <pc:sldMkLst>
          <pc:docMk/>
          <pc:sldMk cId="10425402" sldId="288"/>
        </pc:sldMkLst>
        <pc:spChg chg="mod">
          <ac:chgData name="Becht, Jennifer M CIV USN COMSC NORFOLK VA (USA)" userId="S::jennifer.m.becht.civ@us.navy.mil::ed1e1550-ce43-46be-bcfd-5bbd48aa559b" providerId="AD" clId="Web-{003DD6AD-4EB4-4F42-963D-CEA6D37FFACA}" dt="2023-04-05T13:12:53.005" v="164" actId="20577"/>
          <ac:spMkLst>
            <pc:docMk/>
            <pc:sldMk cId="10425402" sldId="288"/>
            <ac:spMk id="2" creationId="{00000000-0000-0000-0000-000000000000}"/>
          </ac:spMkLst>
        </pc:spChg>
        <pc:spChg chg="mod">
          <ac:chgData name="Becht, Jennifer M CIV USN COMSC NORFOLK VA (USA)" userId="S::jennifer.m.becht.civ@us.navy.mil::ed1e1550-ce43-46be-bcfd-5bbd48aa559b" providerId="AD" clId="Web-{003DD6AD-4EB4-4F42-963D-CEA6D37FFACA}" dt="2023-04-05T12:59:40.477" v="61" actId="14100"/>
          <ac:spMkLst>
            <pc:docMk/>
            <pc:sldMk cId="10425402" sldId="288"/>
            <ac:spMk id="3" creationId="{D2D6AFA5-02D1-8FA9-A69B-0C7586059E51}"/>
          </ac:spMkLst>
        </pc:spChg>
      </pc:sldChg>
      <pc:sldChg chg="modSp">
        <pc:chgData name="Becht, Jennifer M CIV USN COMSC NORFOLK VA (USA)" userId="S::jennifer.m.becht.civ@us.navy.mil::ed1e1550-ce43-46be-bcfd-5bbd48aa559b" providerId="AD" clId="Web-{003DD6AD-4EB4-4F42-963D-CEA6D37FFACA}" dt="2023-04-05T13:17:21.692" v="200" actId="20577"/>
        <pc:sldMkLst>
          <pc:docMk/>
          <pc:sldMk cId="185851968" sldId="290"/>
        </pc:sldMkLst>
        <pc:spChg chg="mod">
          <ac:chgData name="Becht, Jennifer M CIV USN COMSC NORFOLK VA (USA)" userId="S::jennifer.m.becht.civ@us.navy.mil::ed1e1550-ce43-46be-bcfd-5bbd48aa559b" providerId="AD" clId="Web-{003DD6AD-4EB4-4F42-963D-CEA6D37FFACA}" dt="2023-04-05T13:17:18.832" v="199" actId="20577"/>
          <ac:spMkLst>
            <pc:docMk/>
            <pc:sldMk cId="185851968" sldId="290"/>
            <ac:spMk id="4" creationId="{65631AA8-F3D4-CE4E-B2E7-53FFFF693E44}"/>
          </ac:spMkLst>
        </pc:spChg>
        <pc:spChg chg="mod">
          <ac:chgData name="Becht, Jennifer M CIV USN COMSC NORFOLK VA (USA)" userId="S::jennifer.m.becht.civ@us.navy.mil::ed1e1550-ce43-46be-bcfd-5bbd48aa559b" providerId="AD" clId="Web-{003DD6AD-4EB4-4F42-963D-CEA6D37FFACA}" dt="2023-04-05T13:17:21.692" v="200" actId="20577"/>
          <ac:spMkLst>
            <pc:docMk/>
            <pc:sldMk cId="185851968" sldId="290"/>
            <ac:spMk id="6" creationId="{8F5C0C6B-EBAD-B751-A93E-1467DEB03346}"/>
          </ac:spMkLst>
        </pc:spChg>
      </pc:sldChg>
      <pc:sldChg chg="ord">
        <pc:chgData name="Becht, Jennifer M CIV USN COMSC NORFOLK VA (USA)" userId="S::jennifer.m.becht.civ@us.navy.mil::ed1e1550-ce43-46be-bcfd-5bbd48aa559b" providerId="AD" clId="Web-{003DD6AD-4EB4-4F42-963D-CEA6D37FFACA}" dt="2023-04-05T13:13:08.131" v="165"/>
        <pc:sldMkLst>
          <pc:docMk/>
          <pc:sldMk cId="202806260" sldId="305"/>
        </pc:sldMkLst>
      </pc:sldChg>
      <pc:sldChg chg="ord">
        <pc:chgData name="Becht, Jennifer M CIV USN COMSC NORFOLK VA (USA)" userId="S::jennifer.m.becht.civ@us.navy.mil::ed1e1550-ce43-46be-bcfd-5bbd48aa559b" providerId="AD" clId="Web-{003DD6AD-4EB4-4F42-963D-CEA6D37FFACA}" dt="2023-04-05T13:03:17.192" v="64"/>
        <pc:sldMkLst>
          <pc:docMk/>
          <pc:sldMk cId="2168158455" sldId="312"/>
        </pc:sldMkLst>
      </pc:sldChg>
      <pc:sldChg chg="modSp">
        <pc:chgData name="Becht, Jennifer M CIV USN COMSC NORFOLK VA (USA)" userId="S::jennifer.m.becht.civ@us.navy.mil::ed1e1550-ce43-46be-bcfd-5bbd48aa559b" providerId="AD" clId="Web-{003DD6AD-4EB4-4F42-963D-CEA6D37FFACA}" dt="2023-04-05T13:20:33.937" v="221" actId="20577"/>
        <pc:sldMkLst>
          <pc:docMk/>
          <pc:sldMk cId="2901800190" sldId="323"/>
        </pc:sldMkLst>
        <pc:spChg chg="mod">
          <ac:chgData name="Becht, Jennifer M CIV USN COMSC NORFOLK VA (USA)" userId="S::jennifer.m.becht.civ@us.navy.mil::ed1e1550-ce43-46be-bcfd-5bbd48aa559b" providerId="AD" clId="Web-{003DD6AD-4EB4-4F42-963D-CEA6D37FFACA}" dt="2023-04-05T13:20:33.937" v="221" actId="20577"/>
          <ac:spMkLst>
            <pc:docMk/>
            <pc:sldMk cId="2901800190" sldId="323"/>
            <ac:spMk id="4" creationId="{93A6B44B-A9A0-FE71-2D90-D307D3D7FBA2}"/>
          </ac:spMkLst>
        </pc:spChg>
      </pc:sldChg>
      <pc:sldChg chg="modSp">
        <pc:chgData name="Becht, Jennifer M CIV USN COMSC NORFOLK VA (USA)" userId="S::jennifer.m.becht.civ@us.navy.mil::ed1e1550-ce43-46be-bcfd-5bbd48aa559b" providerId="AD" clId="Web-{003DD6AD-4EB4-4F42-963D-CEA6D37FFACA}" dt="2023-04-05T13:22:05.192" v="266" actId="20577"/>
        <pc:sldMkLst>
          <pc:docMk/>
          <pc:sldMk cId="1775290236" sldId="324"/>
        </pc:sldMkLst>
        <pc:spChg chg="mod">
          <ac:chgData name="Becht, Jennifer M CIV USN COMSC NORFOLK VA (USA)" userId="S::jennifer.m.becht.civ@us.navy.mil::ed1e1550-ce43-46be-bcfd-5bbd48aa559b" providerId="AD" clId="Web-{003DD6AD-4EB4-4F42-963D-CEA6D37FFACA}" dt="2023-04-05T13:22:05.192" v="266" actId="20577"/>
          <ac:spMkLst>
            <pc:docMk/>
            <pc:sldMk cId="1775290236" sldId="324"/>
            <ac:spMk id="2" creationId="{9B7488AC-0A4A-5EFE-5F62-9F6412292DB1}"/>
          </ac:spMkLst>
        </pc:spChg>
        <pc:spChg chg="mod">
          <ac:chgData name="Becht, Jennifer M CIV USN COMSC NORFOLK VA (USA)" userId="S::jennifer.m.becht.civ@us.navy.mil::ed1e1550-ce43-46be-bcfd-5bbd48aa559b" providerId="AD" clId="Web-{003DD6AD-4EB4-4F42-963D-CEA6D37FFACA}" dt="2023-04-05T13:20:52.172" v="224" actId="20577"/>
          <ac:spMkLst>
            <pc:docMk/>
            <pc:sldMk cId="1775290236" sldId="324"/>
            <ac:spMk id="4" creationId="{93A6B44B-A9A0-FE71-2D90-D307D3D7FBA2}"/>
          </ac:spMkLst>
        </pc:spChg>
      </pc:sldChg>
      <pc:sldChg chg="modSp">
        <pc:chgData name="Becht, Jennifer M CIV USN COMSC NORFOLK VA (USA)" userId="S::jennifer.m.becht.civ@us.navy.mil::ed1e1550-ce43-46be-bcfd-5bbd48aa559b" providerId="AD" clId="Web-{003DD6AD-4EB4-4F42-963D-CEA6D37FFACA}" dt="2023-04-05T13:17:28.973" v="201" actId="14100"/>
        <pc:sldMkLst>
          <pc:docMk/>
          <pc:sldMk cId="73754967" sldId="337"/>
        </pc:sldMkLst>
        <pc:cxnChg chg="mod">
          <ac:chgData name="Becht, Jennifer M CIV USN COMSC NORFOLK VA (USA)" userId="S::jennifer.m.becht.civ@us.navy.mil::ed1e1550-ce43-46be-bcfd-5bbd48aa559b" providerId="AD" clId="Web-{003DD6AD-4EB4-4F42-963D-CEA6D37FFACA}" dt="2023-04-05T13:17:28.973" v="201" actId="14100"/>
          <ac:cxnSpMkLst>
            <pc:docMk/>
            <pc:sldMk cId="73754967" sldId="337"/>
            <ac:cxnSpMk id="13" creationId="{BA2B6A8A-D87A-E286-78F9-1DE2E9E9F804}"/>
          </ac:cxnSpMkLst>
        </pc:cxnChg>
      </pc:sldChg>
      <pc:sldChg chg="ord">
        <pc:chgData name="Becht, Jennifer M CIV USN COMSC NORFOLK VA (USA)" userId="S::jennifer.m.becht.civ@us.navy.mil::ed1e1550-ce43-46be-bcfd-5bbd48aa559b" providerId="AD" clId="Web-{003DD6AD-4EB4-4F42-963D-CEA6D37FFACA}" dt="2023-04-05T13:17:08.691" v="197"/>
        <pc:sldMkLst>
          <pc:docMk/>
          <pc:sldMk cId="2827481250" sldId="338"/>
        </pc:sldMkLst>
      </pc:sldChg>
      <pc:sldChg chg="modSp new">
        <pc:chgData name="Becht, Jennifer M CIV USN COMSC NORFOLK VA (USA)" userId="S::jennifer.m.becht.civ@us.navy.mil::ed1e1550-ce43-46be-bcfd-5bbd48aa559b" providerId="AD" clId="Web-{003DD6AD-4EB4-4F42-963D-CEA6D37FFACA}" dt="2023-04-05T13:17:02.613" v="196" actId="20577"/>
        <pc:sldMkLst>
          <pc:docMk/>
          <pc:sldMk cId="3906176144" sldId="339"/>
        </pc:sldMkLst>
        <pc:spChg chg="mod">
          <ac:chgData name="Becht, Jennifer M CIV USN COMSC NORFOLK VA (USA)" userId="S::jennifer.m.becht.civ@us.navy.mil::ed1e1550-ce43-46be-bcfd-5bbd48aa559b" providerId="AD" clId="Web-{003DD6AD-4EB4-4F42-963D-CEA6D37FFACA}" dt="2023-04-05T13:17:02.613" v="196" actId="20577"/>
          <ac:spMkLst>
            <pc:docMk/>
            <pc:sldMk cId="3906176144" sldId="339"/>
            <ac:spMk id="2" creationId="{D5CC6B2B-40E2-3E15-9414-EC635E38DB1F}"/>
          </ac:spMkLst>
        </pc:spChg>
        <pc:spChg chg="mod">
          <ac:chgData name="Becht, Jennifer M CIV USN COMSC NORFOLK VA (USA)" userId="S::jennifer.m.becht.civ@us.navy.mil::ed1e1550-ce43-46be-bcfd-5bbd48aa559b" providerId="AD" clId="Web-{003DD6AD-4EB4-4F42-963D-CEA6D37FFACA}" dt="2023-04-05T13:03:49.725" v="71" actId="20577"/>
          <ac:spMkLst>
            <pc:docMk/>
            <pc:sldMk cId="3906176144" sldId="339"/>
            <ac:spMk id="4" creationId="{0D0BFCB0-1760-F831-FBB1-218A2F768C1E}"/>
          </ac:spMkLst>
        </pc:spChg>
      </pc:sldChg>
    </pc:docChg>
  </pc:docChgLst>
  <pc:docChgLst>
    <pc:chgData name="Becht, Jennifer M CIV USN COMSC NORFOLK VA (USA)" userId="S::jennifer.m.becht.civ@us.navy.mil::ed1e1550-ce43-46be-bcfd-5bbd48aa559b" providerId="AD" clId="Web-{FB38CD2A-18DB-4EC5-9D6A-471CFE784346}"/>
    <pc:docChg chg="delSld">
      <pc:chgData name="Becht, Jennifer M CIV USN COMSC NORFOLK VA (USA)" userId="S::jennifer.m.becht.civ@us.navy.mil::ed1e1550-ce43-46be-bcfd-5bbd48aa559b" providerId="AD" clId="Web-{FB38CD2A-18DB-4EC5-9D6A-471CFE784346}" dt="2023-03-22T12:33:39.218" v="0"/>
      <pc:docMkLst>
        <pc:docMk/>
      </pc:docMkLst>
      <pc:sldChg chg="del">
        <pc:chgData name="Becht, Jennifer M CIV USN COMSC NORFOLK VA (USA)" userId="S::jennifer.m.becht.civ@us.navy.mil::ed1e1550-ce43-46be-bcfd-5bbd48aa559b" providerId="AD" clId="Web-{FB38CD2A-18DB-4EC5-9D6A-471CFE784346}" dt="2023-03-22T12:33:39.218" v="0"/>
        <pc:sldMkLst>
          <pc:docMk/>
          <pc:sldMk cId="926488812" sldId="310"/>
        </pc:sldMkLst>
      </pc:sldChg>
    </pc:docChg>
  </pc:docChgLst>
  <pc:docChgLst>
    <pc:chgData name="Becht, Jennifer M CIV USN COMSC NORFOLK VA (USA)" userId="S::jennifer.m.becht.civ@us.navy.mil::ed1e1550-ce43-46be-bcfd-5bbd48aa559b" providerId="AD" clId="Web-{FDCE83C6-8CDC-4E6B-8D2A-1F052A98D56C}"/>
    <pc:docChg chg="modSld sldOrd">
      <pc:chgData name="Becht, Jennifer M CIV USN COMSC NORFOLK VA (USA)" userId="S::jennifer.m.becht.civ@us.navy.mil::ed1e1550-ce43-46be-bcfd-5bbd48aa559b" providerId="AD" clId="Web-{FDCE83C6-8CDC-4E6B-8D2A-1F052A98D56C}" dt="2023-04-07T16:41:20.099" v="157"/>
      <pc:docMkLst>
        <pc:docMk/>
      </pc:docMkLst>
      <pc:sldChg chg="ord">
        <pc:chgData name="Becht, Jennifer M CIV USN COMSC NORFOLK VA (USA)" userId="S::jennifer.m.becht.civ@us.navy.mil::ed1e1550-ce43-46be-bcfd-5bbd48aa559b" providerId="AD" clId="Web-{FDCE83C6-8CDC-4E6B-8D2A-1F052A98D56C}" dt="2023-04-07T16:41:20.099" v="157"/>
        <pc:sldMkLst>
          <pc:docMk/>
          <pc:sldMk cId="2662887098" sldId="289"/>
        </pc:sldMkLst>
      </pc:sldChg>
      <pc:sldChg chg="modSp addCm">
        <pc:chgData name="Becht, Jennifer M CIV USN COMSC NORFOLK VA (USA)" userId="S::jennifer.m.becht.civ@us.navy.mil::ed1e1550-ce43-46be-bcfd-5bbd48aa559b" providerId="AD" clId="Web-{FDCE83C6-8CDC-4E6B-8D2A-1F052A98D56C}" dt="2023-04-07T16:40:17.504" v="126" actId="20577"/>
        <pc:sldMkLst>
          <pc:docMk/>
          <pc:sldMk cId="4024484533" sldId="297"/>
        </pc:sldMkLst>
        <pc:spChg chg="mod">
          <ac:chgData name="Becht, Jennifer M CIV USN COMSC NORFOLK VA (USA)" userId="S::jennifer.m.becht.civ@us.navy.mil::ed1e1550-ce43-46be-bcfd-5bbd48aa559b" providerId="AD" clId="Web-{FDCE83C6-8CDC-4E6B-8D2A-1F052A98D56C}" dt="2023-04-07T16:40:17.504" v="126" actId="20577"/>
          <ac:spMkLst>
            <pc:docMk/>
            <pc:sldMk cId="4024484533" sldId="297"/>
            <ac:spMk id="2" creationId="{03FD71E7-03D2-D69E-8840-150B48441246}"/>
          </ac:spMkLst>
        </pc:spChg>
      </pc:sldChg>
      <pc:sldChg chg="modSp">
        <pc:chgData name="Becht, Jennifer M CIV USN COMSC NORFOLK VA (USA)" userId="S::jennifer.m.becht.civ@us.navy.mil::ed1e1550-ce43-46be-bcfd-5bbd48aa559b" providerId="AD" clId="Web-{FDCE83C6-8CDC-4E6B-8D2A-1F052A98D56C}" dt="2023-04-07T16:36:41.908" v="105" actId="20577"/>
        <pc:sldMkLst>
          <pc:docMk/>
          <pc:sldMk cId="3585069137" sldId="316"/>
        </pc:sldMkLst>
        <pc:spChg chg="mod">
          <ac:chgData name="Becht, Jennifer M CIV USN COMSC NORFOLK VA (USA)" userId="S::jennifer.m.becht.civ@us.navy.mil::ed1e1550-ce43-46be-bcfd-5bbd48aa559b" providerId="AD" clId="Web-{FDCE83C6-8CDC-4E6B-8D2A-1F052A98D56C}" dt="2023-04-07T16:36:41.908" v="105" actId="20577"/>
          <ac:spMkLst>
            <pc:docMk/>
            <pc:sldMk cId="3585069137" sldId="316"/>
            <ac:spMk id="2" creationId="{DABE711E-E113-B584-5C96-3B46DA4DA03F}"/>
          </ac:spMkLst>
        </pc:spChg>
      </pc:sldChg>
      <pc:sldChg chg="modSp">
        <pc:chgData name="Becht, Jennifer M CIV USN COMSC NORFOLK VA (USA)" userId="S::jennifer.m.becht.civ@us.navy.mil::ed1e1550-ce43-46be-bcfd-5bbd48aa559b" providerId="AD" clId="Web-{FDCE83C6-8CDC-4E6B-8D2A-1F052A98D56C}" dt="2023-04-07T16:41:18.974" v="156" actId="20577"/>
        <pc:sldMkLst>
          <pc:docMk/>
          <pc:sldMk cId="1955103747" sldId="317"/>
        </pc:sldMkLst>
        <pc:spChg chg="mod">
          <ac:chgData name="Becht, Jennifer M CIV USN COMSC NORFOLK VA (USA)" userId="S::jennifer.m.becht.civ@us.navy.mil::ed1e1550-ce43-46be-bcfd-5bbd48aa559b" providerId="AD" clId="Web-{FDCE83C6-8CDC-4E6B-8D2A-1F052A98D56C}" dt="2023-04-07T16:41:18.974" v="156" actId="20577"/>
          <ac:spMkLst>
            <pc:docMk/>
            <pc:sldMk cId="1955103747" sldId="317"/>
            <ac:spMk id="2" creationId="{EB7CD90E-045A-3D69-BA89-F74C668EA453}"/>
          </ac:spMkLst>
        </pc:spChg>
      </pc:sldChg>
    </pc:docChg>
  </pc:docChgLst>
  <pc:docChgLst>
    <pc:chgData name="Scott, Nickolas L CIV USN COMSC NORFOLK VA (USA)" userId="S::nickolas.l.scott.civ@us.navy.mil::3b78d67f-9855-485d-b802-6b74dc66e0ac" providerId="AD" clId="Web-{6B007C1E-BC11-4AE9-8F01-DBD13606876E}"/>
    <pc:docChg chg="addSld delSld modSld sldOrd">
      <pc:chgData name="Scott, Nickolas L CIV USN COMSC NORFOLK VA (USA)" userId="S::nickolas.l.scott.civ@us.navy.mil::3b78d67f-9855-485d-b802-6b74dc66e0ac" providerId="AD" clId="Web-{6B007C1E-BC11-4AE9-8F01-DBD13606876E}" dt="2023-03-21T15:35:27.783" v="956" actId="20577"/>
      <pc:docMkLst>
        <pc:docMk/>
      </pc:docMkLst>
      <pc:sldChg chg="ord">
        <pc:chgData name="Scott, Nickolas L CIV USN COMSC NORFOLK VA (USA)" userId="S::nickolas.l.scott.civ@us.navy.mil::3b78d67f-9855-485d-b802-6b74dc66e0ac" providerId="AD" clId="Web-{6B007C1E-BC11-4AE9-8F01-DBD13606876E}" dt="2023-03-21T15:03:40.342" v="132"/>
        <pc:sldMkLst>
          <pc:docMk/>
          <pc:sldMk cId="2514082115" sldId="268"/>
        </pc:sldMkLst>
      </pc:sldChg>
      <pc:sldChg chg="addSp modSp ord">
        <pc:chgData name="Scott, Nickolas L CIV USN COMSC NORFOLK VA (USA)" userId="S::nickolas.l.scott.civ@us.navy.mil::3b78d67f-9855-485d-b802-6b74dc66e0ac" providerId="AD" clId="Web-{6B007C1E-BC11-4AE9-8F01-DBD13606876E}" dt="2023-03-21T15:03:40.358" v="134"/>
        <pc:sldMkLst>
          <pc:docMk/>
          <pc:sldMk cId="3803015146" sldId="269"/>
        </pc:sldMkLst>
        <pc:spChg chg="add mod">
          <ac:chgData name="Scott, Nickolas L CIV USN COMSC NORFOLK VA (USA)" userId="S::nickolas.l.scott.civ@us.navy.mil::3b78d67f-9855-485d-b802-6b74dc66e0ac" providerId="AD" clId="Web-{6B007C1E-BC11-4AE9-8F01-DBD13606876E}" dt="2023-03-21T14:49:59.599" v="71" actId="1076"/>
          <ac:spMkLst>
            <pc:docMk/>
            <pc:sldMk cId="3803015146" sldId="269"/>
            <ac:spMk id="4" creationId="{70DFF059-8E64-2FDD-7FA0-DD2B62DBAA73}"/>
          </ac:spMkLst>
        </pc:spChg>
        <pc:spChg chg="add mod">
          <ac:chgData name="Scott, Nickolas L CIV USN COMSC NORFOLK VA (USA)" userId="S::nickolas.l.scott.civ@us.navy.mil::3b78d67f-9855-485d-b802-6b74dc66e0ac" providerId="AD" clId="Web-{6B007C1E-BC11-4AE9-8F01-DBD13606876E}" dt="2023-03-21T14:50:01.880" v="72" actId="1076"/>
          <ac:spMkLst>
            <pc:docMk/>
            <pc:sldMk cId="3803015146" sldId="269"/>
            <ac:spMk id="5" creationId="{AF84CB8F-0375-A22F-43CC-D51156806AF4}"/>
          </ac:spMkLst>
        </pc:spChg>
      </pc:sldChg>
      <pc:sldChg chg="ord">
        <pc:chgData name="Scott, Nickolas L CIV USN COMSC NORFOLK VA (USA)" userId="S::nickolas.l.scott.civ@us.navy.mil::3b78d67f-9855-485d-b802-6b74dc66e0ac" providerId="AD" clId="Web-{6B007C1E-BC11-4AE9-8F01-DBD13606876E}" dt="2023-03-21T15:03:40.358" v="136"/>
        <pc:sldMkLst>
          <pc:docMk/>
          <pc:sldMk cId="217691040" sldId="273"/>
        </pc:sldMkLst>
      </pc:sldChg>
      <pc:sldChg chg="modSp ord">
        <pc:chgData name="Scott, Nickolas L CIV USN COMSC NORFOLK VA (USA)" userId="S::nickolas.l.scott.civ@us.navy.mil::3b78d67f-9855-485d-b802-6b74dc66e0ac" providerId="AD" clId="Web-{6B007C1E-BC11-4AE9-8F01-DBD13606876E}" dt="2023-03-21T15:19:37.758" v="455" actId="20577"/>
        <pc:sldMkLst>
          <pc:docMk/>
          <pc:sldMk cId="100889567" sldId="275"/>
        </pc:sldMkLst>
        <pc:graphicFrameChg chg="modGraphic">
          <ac:chgData name="Scott, Nickolas L CIV USN COMSC NORFOLK VA (USA)" userId="S::nickolas.l.scott.civ@us.navy.mil::3b78d67f-9855-485d-b802-6b74dc66e0ac" providerId="AD" clId="Web-{6B007C1E-BC11-4AE9-8F01-DBD13606876E}" dt="2023-03-21T15:19:37.758" v="455" actId="20577"/>
          <ac:graphicFrameMkLst>
            <pc:docMk/>
            <pc:sldMk cId="100889567" sldId="275"/>
            <ac:graphicFrameMk id="7" creationId="{00000000-0000-0000-0000-000000000000}"/>
          </ac:graphicFrameMkLst>
        </pc:graphicFrameChg>
      </pc:sldChg>
      <pc:sldChg chg="ord">
        <pc:chgData name="Scott, Nickolas L CIV USN COMSC NORFOLK VA (USA)" userId="S::nickolas.l.scott.civ@us.navy.mil::3b78d67f-9855-485d-b802-6b74dc66e0ac" providerId="AD" clId="Web-{6B007C1E-BC11-4AE9-8F01-DBD13606876E}" dt="2023-03-21T15:32:26.141" v="819"/>
        <pc:sldMkLst>
          <pc:docMk/>
          <pc:sldMk cId="1582111946" sldId="276"/>
        </pc:sldMkLst>
      </pc:sldChg>
      <pc:sldChg chg="ord">
        <pc:chgData name="Scott, Nickolas L CIV USN COMSC NORFOLK VA (USA)" userId="S::nickolas.l.scott.civ@us.navy.mil::3b78d67f-9855-485d-b802-6b74dc66e0ac" providerId="AD" clId="Web-{6B007C1E-BC11-4AE9-8F01-DBD13606876E}" dt="2023-03-21T15:03:40.358" v="135"/>
        <pc:sldMkLst>
          <pc:docMk/>
          <pc:sldMk cId="3428413596" sldId="278"/>
        </pc:sldMkLst>
      </pc:sldChg>
      <pc:sldChg chg="ord">
        <pc:chgData name="Scott, Nickolas L CIV USN COMSC NORFOLK VA (USA)" userId="S::nickolas.l.scott.civ@us.navy.mil::3b78d67f-9855-485d-b802-6b74dc66e0ac" providerId="AD" clId="Web-{6B007C1E-BC11-4AE9-8F01-DBD13606876E}" dt="2023-03-21T15:12:42.082" v="269"/>
        <pc:sldMkLst>
          <pc:docMk/>
          <pc:sldMk cId="2660667170" sldId="281"/>
        </pc:sldMkLst>
      </pc:sldChg>
      <pc:sldChg chg="ord">
        <pc:chgData name="Scott, Nickolas L CIV USN COMSC NORFOLK VA (USA)" userId="S::nickolas.l.scott.civ@us.navy.mil::3b78d67f-9855-485d-b802-6b74dc66e0ac" providerId="AD" clId="Web-{6B007C1E-BC11-4AE9-8F01-DBD13606876E}" dt="2023-03-21T15:04:14.077" v="137"/>
        <pc:sldMkLst>
          <pc:docMk/>
          <pc:sldMk cId="2548655494" sldId="287"/>
        </pc:sldMkLst>
      </pc:sldChg>
      <pc:sldChg chg="addSp modSp add ord replId modNotes">
        <pc:chgData name="Scott, Nickolas L CIV USN COMSC NORFOLK VA (USA)" userId="S::nickolas.l.scott.civ@us.navy.mil::3b78d67f-9855-485d-b802-6b74dc66e0ac" providerId="AD" clId="Web-{6B007C1E-BC11-4AE9-8F01-DBD13606876E}" dt="2023-03-21T15:34:02.704" v="868"/>
        <pc:sldMkLst>
          <pc:docMk/>
          <pc:sldMk cId="10425402" sldId="288"/>
        </pc:sldMkLst>
        <pc:spChg chg="mod">
          <ac:chgData name="Scott, Nickolas L CIV USN COMSC NORFOLK VA (USA)" userId="S::nickolas.l.scott.civ@us.navy.mil::3b78d67f-9855-485d-b802-6b74dc66e0ac" providerId="AD" clId="Web-{6B007C1E-BC11-4AE9-8F01-DBD13606876E}" dt="2023-03-21T15:32:05.922" v="818" actId="1076"/>
          <ac:spMkLst>
            <pc:docMk/>
            <pc:sldMk cId="10425402" sldId="288"/>
            <ac:spMk id="2" creationId="{00000000-0000-0000-0000-000000000000}"/>
          </ac:spMkLst>
        </pc:spChg>
        <pc:spChg chg="add mod ord">
          <ac:chgData name="Scott, Nickolas L CIV USN COMSC NORFOLK VA (USA)" userId="S::nickolas.l.scott.civ@us.navy.mil::3b78d67f-9855-485d-b802-6b74dc66e0ac" providerId="AD" clId="Web-{6B007C1E-BC11-4AE9-8F01-DBD13606876E}" dt="2023-03-21T15:28:49.701" v="745" actId="14100"/>
          <ac:spMkLst>
            <pc:docMk/>
            <pc:sldMk cId="10425402" sldId="288"/>
            <ac:spMk id="3" creationId="{D2D6AFA5-02D1-8FA9-A69B-0C7586059E51}"/>
          </ac:spMkLst>
        </pc:spChg>
        <pc:spChg chg="mod">
          <ac:chgData name="Scott, Nickolas L CIV USN COMSC NORFOLK VA (USA)" userId="S::nickolas.l.scott.civ@us.navy.mil::3b78d67f-9855-485d-b802-6b74dc66e0ac" providerId="AD" clId="Web-{6B007C1E-BC11-4AE9-8F01-DBD13606876E}" dt="2023-03-21T15:29:47.389" v="759" actId="20577"/>
          <ac:spMkLst>
            <pc:docMk/>
            <pc:sldMk cId="10425402" sldId="288"/>
            <ac:spMk id="4" creationId="{00000000-0000-0000-0000-000000000000}"/>
          </ac:spMkLst>
        </pc:spChg>
      </pc:sldChg>
      <pc:sldChg chg="delSp add del replId">
        <pc:chgData name="Scott, Nickolas L CIV USN COMSC NORFOLK VA (USA)" userId="S::nickolas.l.scott.civ@us.navy.mil::3b78d67f-9855-485d-b802-6b74dc66e0ac" providerId="AD" clId="Web-{6B007C1E-BC11-4AE9-8F01-DBD13606876E}" dt="2023-03-21T14:45:24.893" v="2"/>
        <pc:sldMkLst>
          <pc:docMk/>
          <pc:sldMk cId="4288643904" sldId="288"/>
        </pc:sldMkLst>
        <pc:picChg chg="del">
          <ac:chgData name="Scott, Nickolas L CIV USN COMSC NORFOLK VA (USA)" userId="S::nickolas.l.scott.civ@us.navy.mil::3b78d67f-9855-485d-b802-6b74dc66e0ac" providerId="AD" clId="Web-{6B007C1E-BC11-4AE9-8F01-DBD13606876E}" dt="2023-03-21T14:45:08.034" v="1"/>
          <ac:picMkLst>
            <pc:docMk/>
            <pc:sldMk cId="4288643904" sldId="288"/>
            <ac:picMk id="7" creationId="{00000000-0000-0000-0000-000000000000}"/>
          </ac:picMkLst>
        </pc:picChg>
      </pc:sldChg>
      <pc:sldChg chg="modSp add replId">
        <pc:chgData name="Scott, Nickolas L CIV USN COMSC NORFOLK VA (USA)" userId="S::nickolas.l.scott.civ@us.navy.mil::3b78d67f-9855-485d-b802-6b74dc66e0ac" providerId="AD" clId="Web-{6B007C1E-BC11-4AE9-8F01-DBD13606876E}" dt="2023-03-21T15:11:37.956" v="261" actId="20577"/>
        <pc:sldMkLst>
          <pc:docMk/>
          <pc:sldMk cId="2662887098" sldId="289"/>
        </pc:sldMkLst>
        <pc:spChg chg="mod">
          <ac:chgData name="Scott, Nickolas L CIV USN COMSC NORFOLK VA (USA)" userId="S::nickolas.l.scott.civ@us.navy.mil::3b78d67f-9855-485d-b802-6b74dc66e0ac" providerId="AD" clId="Web-{6B007C1E-BC11-4AE9-8F01-DBD13606876E}" dt="2023-03-21T15:11:37.956" v="261" actId="20577"/>
          <ac:spMkLst>
            <pc:docMk/>
            <pc:sldMk cId="2662887098" sldId="289"/>
            <ac:spMk id="2" creationId="{00000000-0000-0000-0000-000000000000}"/>
          </ac:spMkLst>
        </pc:spChg>
        <pc:spChg chg="mod">
          <ac:chgData name="Scott, Nickolas L CIV USN COMSC NORFOLK VA (USA)" userId="S::nickolas.l.scott.civ@us.navy.mil::3b78d67f-9855-485d-b802-6b74dc66e0ac" providerId="AD" clId="Web-{6B007C1E-BC11-4AE9-8F01-DBD13606876E}" dt="2023-03-21T15:05:47.828" v="159" actId="20577"/>
          <ac:spMkLst>
            <pc:docMk/>
            <pc:sldMk cId="2662887098" sldId="289"/>
            <ac:spMk id="4" creationId="{00000000-0000-0000-0000-000000000000}"/>
          </ac:spMkLst>
        </pc:spChg>
      </pc:sldChg>
      <pc:sldChg chg="modSp new">
        <pc:chgData name="Scott, Nickolas L CIV USN COMSC NORFOLK VA (USA)" userId="S::nickolas.l.scott.civ@us.navy.mil::3b78d67f-9855-485d-b802-6b74dc66e0ac" providerId="AD" clId="Web-{6B007C1E-BC11-4AE9-8F01-DBD13606876E}" dt="2023-03-21T15:14:25.989" v="384" actId="20577"/>
        <pc:sldMkLst>
          <pc:docMk/>
          <pc:sldMk cId="185851968" sldId="290"/>
        </pc:sldMkLst>
        <pc:spChg chg="mod">
          <ac:chgData name="Scott, Nickolas L CIV USN COMSC NORFOLK VA (USA)" userId="S::nickolas.l.scott.civ@us.navy.mil::3b78d67f-9855-485d-b802-6b74dc66e0ac" providerId="AD" clId="Web-{6B007C1E-BC11-4AE9-8F01-DBD13606876E}" dt="2023-03-21T15:14:23.161" v="381" actId="20577"/>
          <ac:spMkLst>
            <pc:docMk/>
            <pc:sldMk cId="185851968" sldId="290"/>
            <ac:spMk id="2" creationId="{8EE97386-EA02-3A41-912E-B685F22059BA}"/>
          </ac:spMkLst>
        </pc:spChg>
        <pc:spChg chg="mod">
          <ac:chgData name="Scott, Nickolas L CIV USN COMSC NORFOLK VA (USA)" userId="S::nickolas.l.scott.civ@us.navy.mil::3b78d67f-9855-485d-b802-6b74dc66e0ac" providerId="AD" clId="Web-{6B007C1E-BC11-4AE9-8F01-DBD13606876E}" dt="2023-03-21T15:14:25.989" v="384" actId="20577"/>
          <ac:spMkLst>
            <pc:docMk/>
            <pc:sldMk cId="185851968" sldId="290"/>
            <ac:spMk id="4" creationId="{65631AA8-F3D4-CE4E-B2E7-53FFFF693E44}"/>
          </ac:spMkLst>
        </pc:spChg>
      </pc:sldChg>
      <pc:sldChg chg="add del ord replId">
        <pc:chgData name="Scott, Nickolas L CIV USN COMSC NORFOLK VA (USA)" userId="S::nickolas.l.scott.civ@us.navy.mil::3b78d67f-9855-485d-b802-6b74dc66e0ac" providerId="AD" clId="Web-{6B007C1E-BC11-4AE9-8F01-DBD13606876E}" dt="2023-03-21T15:15:01.115" v="386"/>
        <pc:sldMkLst>
          <pc:docMk/>
          <pc:sldMk cId="2100598260" sldId="292"/>
        </pc:sldMkLst>
      </pc:sldChg>
      <pc:sldChg chg="modSp new">
        <pc:chgData name="Scott, Nickolas L CIV USN COMSC NORFOLK VA (USA)" userId="S::nickolas.l.scott.civ@us.navy.mil::3b78d67f-9855-485d-b802-6b74dc66e0ac" providerId="AD" clId="Web-{6B007C1E-BC11-4AE9-8F01-DBD13606876E}" dt="2023-03-21T15:35:27.783" v="956" actId="20577"/>
        <pc:sldMkLst>
          <pc:docMk/>
          <pc:sldMk cId="4277850849" sldId="299"/>
        </pc:sldMkLst>
        <pc:spChg chg="mod">
          <ac:chgData name="Scott, Nickolas L CIV USN COMSC NORFOLK VA (USA)" userId="S::nickolas.l.scott.civ@us.navy.mil::3b78d67f-9855-485d-b802-6b74dc66e0ac" providerId="AD" clId="Web-{6B007C1E-BC11-4AE9-8F01-DBD13606876E}" dt="2023-03-21T15:35:27.783" v="956" actId="20577"/>
          <ac:spMkLst>
            <pc:docMk/>
            <pc:sldMk cId="4277850849" sldId="299"/>
            <ac:spMk id="2" creationId="{0BCA4F0E-E10B-1D27-77DC-D384880E3A48}"/>
          </ac:spMkLst>
        </pc:spChg>
        <pc:spChg chg="mod">
          <ac:chgData name="Scott, Nickolas L CIV USN COMSC NORFOLK VA (USA)" userId="S::nickolas.l.scott.civ@us.navy.mil::3b78d67f-9855-485d-b802-6b74dc66e0ac" providerId="AD" clId="Web-{6B007C1E-BC11-4AE9-8F01-DBD13606876E}" dt="2023-03-21T15:34:59.518" v="918" actId="20577"/>
          <ac:spMkLst>
            <pc:docMk/>
            <pc:sldMk cId="4277850849" sldId="299"/>
            <ac:spMk id="4" creationId="{16F9830D-7509-787C-B656-D5D5BD192638}"/>
          </ac:spMkLst>
        </pc:spChg>
      </pc:sldChg>
    </pc:docChg>
  </pc:docChgLst>
  <pc:docChgLst>
    <pc:chgData name="Becht, Jennifer M CIV USN COMSC NORFOLK VA (USA)" userId="S::jennifer.m.becht.civ@us.navy.mil::ed1e1550-ce43-46be-bcfd-5bbd48aa559b" providerId="AD" clId="Web-{9E8C423A-82EF-4B28-8161-C5A9C7FC7145}"/>
    <pc:docChg chg="modSld">
      <pc:chgData name="Becht, Jennifer M CIV USN COMSC NORFOLK VA (USA)" userId="S::jennifer.m.becht.civ@us.navy.mil::ed1e1550-ce43-46be-bcfd-5bbd48aa559b" providerId="AD" clId="Web-{9E8C423A-82EF-4B28-8161-C5A9C7FC7145}" dt="2023-04-14T13:27:16.518" v="12" actId="20577"/>
      <pc:docMkLst>
        <pc:docMk/>
      </pc:docMkLst>
      <pc:sldChg chg="addSp delSp modSp">
        <pc:chgData name="Becht, Jennifer M CIV USN COMSC NORFOLK VA (USA)" userId="S::jennifer.m.becht.civ@us.navy.mil::ed1e1550-ce43-46be-bcfd-5bbd48aa559b" providerId="AD" clId="Web-{9E8C423A-82EF-4B28-8161-C5A9C7FC7145}" dt="2023-04-14T13:27:16.518" v="12" actId="20577"/>
        <pc:sldMkLst>
          <pc:docMk/>
          <pc:sldMk cId="3845013703" sldId="341"/>
        </pc:sldMkLst>
        <pc:spChg chg="mod">
          <ac:chgData name="Becht, Jennifer M CIV USN COMSC NORFOLK VA (USA)" userId="S::jennifer.m.becht.civ@us.navy.mil::ed1e1550-ce43-46be-bcfd-5bbd48aa559b" providerId="AD" clId="Web-{9E8C423A-82EF-4B28-8161-C5A9C7FC7145}" dt="2023-04-14T13:27:16.518" v="12" actId="20577"/>
          <ac:spMkLst>
            <pc:docMk/>
            <pc:sldMk cId="3845013703" sldId="341"/>
            <ac:spMk id="6" creationId="{8F5C0C6B-EBAD-B751-A93E-1467DEB03346}"/>
          </ac:spMkLst>
        </pc:spChg>
        <pc:spChg chg="add mod">
          <ac:chgData name="Becht, Jennifer M CIV USN COMSC NORFOLK VA (USA)" userId="S::jennifer.m.becht.civ@us.navy.mil::ed1e1550-ce43-46be-bcfd-5bbd48aa559b" providerId="AD" clId="Web-{9E8C423A-82EF-4B28-8161-C5A9C7FC7145}" dt="2023-04-14T13:26:00.970" v="0"/>
          <ac:spMkLst>
            <pc:docMk/>
            <pc:sldMk cId="3845013703" sldId="341"/>
            <ac:spMk id="7" creationId="{F4DBFBDC-AA63-CD65-642C-74797B2C11C5}"/>
          </ac:spMkLst>
        </pc:spChg>
        <pc:picChg chg="del">
          <ac:chgData name="Becht, Jennifer M CIV USN COMSC NORFOLK VA (USA)" userId="S::jennifer.m.becht.civ@us.navy.mil::ed1e1550-ce43-46be-bcfd-5bbd48aa559b" providerId="AD" clId="Web-{9E8C423A-82EF-4B28-8161-C5A9C7FC7145}" dt="2023-04-14T13:26:00.970" v="0"/>
          <ac:picMkLst>
            <pc:docMk/>
            <pc:sldMk cId="3845013703" sldId="341"/>
            <ac:picMk id="8" creationId="{B8A45EDF-D383-8827-07C9-9669FCCE4B7A}"/>
          </ac:picMkLst>
        </pc:picChg>
        <pc:cxnChg chg="del">
          <ac:chgData name="Becht, Jennifer M CIV USN COMSC NORFOLK VA (USA)" userId="S::jennifer.m.becht.civ@us.navy.mil::ed1e1550-ce43-46be-bcfd-5bbd48aa559b" providerId="AD" clId="Web-{9E8C423A-82EF-4B28-8161-C5A9C7FC7145}" dt="2023-04-14T13:26:03.345" v="1"/>
          <ac:cxnSpMkLst>
            <pc:docMk/>
            <pc:sldMk cId="3845013703" sldId="341"/>
            <ac:cxnSpMk id="5" creationId="{00000000-0000-0000-0000-000000000000}"/>
          </ac:cxnSpMkLst>
        </pc:cxnChg>
      </pc:sldChg>
    </pc:docChg>
  </pc:docChgLst>
  <pc:docChgLst>
    <pc:chgData name="Becht, Jennifer M CIV USN COMSC NORFOLK VA (USA)" userId="S::jennifer.m.becht.civ@us.navy.mil::ed1e1550-ce43-46be-bcfd-5bbd48aa559b" providerId="AD" clId="Web-{AE87A41D-6901-4E44-AE1C-CB48A22412C8}"/>
    <pc:docChg chg="modSld">
      <pc:chgData name="Becht, Jennifer M CIV USN COMSC NORFOLK VA (USA)" userId="S::jennifer.m.becht.civ@us.navy.mil::ed1e1550-ce43-46be-bcfd-5bbd48aa559b" providerId="AD" clId="Web-{AE87A41D-6901-4E44-AE1C-CB48A22412C8}" dt="2023-04-05T13:56:08.253" v="135" actId="20577"/>
      <pc:docMkLst>
        <pc:docMk/>
      </pc:docMkLst>
      <pc:sldChg chg="modSp">
        <pc:chgData name="Becht, Jennifer M CIV USN COMSC NORFOLK VA (USA)" userId="S::jennifer.m.becht.civ@us.navy.mil::ed1e1550-ce43-46be-bcfd-5bbd48aa559b" providerId="AD" clId="Web-{AE87A41D-6901-4E44-AE1C-CB48A22412C8}" dt="2023-04-05T13:56:08.253" v="135" actId="20577"/>
        <pc:sldMkLst>
          <pc:docMk/>
          <pc:sldMk cId="198028387" sldId="336"/>
        </pc:sldMkLst>
        <pc:spChg chg="mod">
          <ac:chgData name="Becht, Jennifer M CIV USN COMSC NORFOLK VA (USA)" userId="S::jennifer.m.becht.civ@us.navy.mil::ed1e1550-ce43-46be-bcfd-5bbd48aa559b" providerId="AD" clId="Web-{AE87A41D-6901-4E44-AE1C-CB48A22412C8}" dt="2023-04-05T13:56:08.253" v="135" actId="20577"/>
          <ac:spMkLst>
            <pc:docMk/>
            <pc:sldMk cId="198028387" sldId="336"/>
            <ac:spMk id="2" creationId="{D0C514C5-7E80-6073-638B-FE3094D60A98}"/>
          </ac:spMkLst>
        </pc:spChg>
      </pc:sldChg>
    </pc:docChg>
  </pc:docChgLst>
  <pc:docChgLst>
    <pc:chgData name="Becht, Jennifer M CIV USN COMSC NORFOLK VA (USA)" userId="S::jennifer.m.becht.civ@us.navy.mil::ed1e1550-ce43-46be-bcfd-5bbd48aa559b" providerId="AD" clId="Web-{7C21EB47-8805-4D11-97C6-0E802104C3E2}"/>
    <pc:docChg chg="addSld modSld sldOrd">
      <pc:chgData name="Becht, Jennifer M CIV USN COMSC NORFOLK VA (USA)" userId="S::jennifer.m.becht.civ@us.navy.mil::ed1e1550-ce43-46be-bcfd-5bbd48aa559b" providerId="AD" clId="Web-{7C21EB47-8805-4D11-97C6-0E802104C3E2}" dt="2023-03-28T17:20:48.337" v="262" actId="20577"/>
      <pc:docMkLst>
        <pc:docMk/>
      </pc:docMkLst>
      <pc:sldChg chg="modSp">
        <pc:chgData name="Becht, Jennifer M CIV USN COMSC NORFOLK VA (USA)" userId="S::jennifer.m.becht.civ@us.navy.mil::ed1e1550-ce43-46be-bcfd-5bbd48aa559b" providerId="AD" clId="Web-{7C21EB47-8805-4D11-97C6-0E802104C3E2}" dt="2023-03-28T16:58:31.366" v="35" actId="20577"/>
        <pc:sldMkLst>
          <pc:docMk/>
          <pc:sldMk cId="1614514634" sldId="298"/>
        </pc:sldMkLst>
        <pc:spChg chg="mod">
          <ac:chgData name="Becht, Jennifer M CIV USN COMSC NORFOLK VA (USA)" userId="S::jennifer.m.becht.civ@us.navy.mil::ed1e1550-ce43-46be-bcfd-5bbd48aa559b" providerId="AD" clId="Web-{7C21EB47-8805-4D11-97C6-0E802104C3E2}" dt="2023-03-28T16:58:31.366" v="35" actId="20577"/>
          <ac:spMkLst>
            <pc:docMk/>
            <pc:sldMk cId="1614514634" sldId="298"/>
            <ac:spMk id="2" creationId="{374210B7-6430-92BA-EFB0-2EF6E4A37184}"/>
          </ac:spMkLst>
        </pc:spChg>
      </pc:sldChg>
      <pc:sldChg chg="addSp delSp modSp">
        <pc:chgData name="Becht, Jennifer M CIV USN COMSC NORFOLK VA (USA)" userId="S::jennifer.m.becht.civ@us.navy.mil::ed1e1550-ce43-46be-bcfd-5bbd48aa559b" providerId="AD" clId="Web-{7C21EB47-8805-4D11-97C6-0E802104C3E2}" dt="2023-03-28T17:16:22.856" v="217"/>
        <pc:sldMkLst>
          <pc:docMk/>
          <pc:sldMk cId="2454976204" sldId="300"/>
        </pc:sldMkLst>
        <pc:spChg chg="add del">
          <ac:chgData name="Becht, Jennifer M CIV USN COMSC NORFOLK VA (USA)" userId="S::jennifer.m.becht.civ@us.navy.mil::ed1e1550-ce43-46be-bcfd-5bbd48aa559b" providerId="AD" clId="Web-{7C21EB47-8805-4D11-97C6-0E802104C3E2}" dt="2023-03-28T17:16:22.856" v="217"/>
          <ac:spMkLst>
            <pc:docMk/>
            <pc:sldMk cId="2454976204" sldId="300"/>
            <ac:spMk id="3" creationId="{AC851FB2-4E25-E5A9-1F7C-31B64AB66AA8}"/>
          </ac:spMkLst>
        </pc:spChg>
        <pc:picChg chg="add del mod ord">
          <ac:chgData name="Becht, Jennifer M CIV USN COMSC NORFOLK VA (USA)" userId="S::jennifer.m.becht.civ@us.navy.mil::ed1e1550-ce43-46be-bcfd-5bbd48aa559b" providerId="AD" clId="Web-{7C21EB47-8805-4D11-97C6-0E802104C3E2}" dt="2023-03-28T17:16:22.856" v="217"/>
          <ac:picMkLst>
            <pc:docMk/>
            <pc:sldMk cId="2454976204" sldId="300"/>
            <ac:picMk id="2" creationId="{519C380B-792E-720A-4731-8971BEF25BD3}"/>
          </ac:picMkLst>
        </pc:picChg>
      </pc:sldChg>
      <pc:sldChg chg="modSp ord">
        <pc:chgData name="Becht, Jennifer M CIV USN COMSC NORFOLK VA (USA)" userId="S::jennifer.m.becht.civ@us.navy.mil::ed1e1550-ce43-46be-bcfd-5bbd48aa559b" providerId="AD" clId="Web-{7C21EB47-8805-4D11-97C6-0E802104C3E2}" dt="2023-03-28T17:05:28.683" v="132" actId="20577"/>
        <pc:sldMkLst>
          <pc:docMk/>
          <pc:sldMk cId="3662872974" sldId="308"/>
        </pc:sldMkLst>
        <pc:spChg chg="mod">
          <ac:chgData name="Becht, Jennifer M CIV USN COMSC NORFOLK VA (USA)" userId="S::jennifer.m.becht.civ@us.navy.mil::ed1e1550-ce43-46be-bcfd-5bbd48aa559b" providerId="AD" clId="Web-{7C21EB47-8805-4D11-97C6-0E802104C3E2}" dt="2023-03-28T17:05:28.683" v="132" actId="20577"/>
          <ac:spMkLst>
            <pc:docMk/>
            <pc:sldMk cId="3662872974" sldId="308"/>
            <ac:spMk id="2" creationId="{4443F8AD-E2AB-3877-A748-5BE98649842C}"/>
          </ac:spMkLst>
        </pc:spChg>
        <pc:spChg chg="mod">
          <ac:chgData name="Becht, Jennifer M CIV USN COMSC NORFOLK VA (USA)" userId="S::jennifer.m.becht.civ@us.navy.mil::ed1e1550-ce43-46be-bcfd-5bbd48aa559b" providerId="AD" clId="Web-{7C21EB47-8805-4D11-97C6-0E802104C3E2}" dt="2023-03-28T17:02:58.941" v="92" actId="20577"/>
          <ac:spMkLst>
            <pc:docMk/>
            <pc:sldMk cId="3662872974" sldId="308"/>
            <ac:spMk id="4" creationId="{B32F220E-0BE7-E21D-B283-FB460D8A1BBE}"/>
          </ac:spMkLst>
        </pc:spChg>
      </pc:sldChg>
      <pc:sldChg chg="ord">
        <pc:chgData name="Becht, Jennifer M CIV USN COMSC NORFOLK VA (USA)" userId="S::jennifer.m.becht.civ@us.navy.mil::ed1e1550-ce43-46be-bcfd-5bbd48aa559b" providerId="AD" clId="Web-{7C21EB47-8805-4D11-97C6-0E802104C3E2}" dt="2023-03-28T17:05:41.449" v="133"/>
        <pc:sldMkLst>
          <pc:docMk/>
          <pc:sldMk cId="661419685" sldId="309"/>
        </pc:sldMkLst>
      </pc:sldChg>
      <pc:sldChg chg="modSp ord">
        <pc:chgData name="Becht, Jennifer M CIV USN COMSC NORFOLK VA (USA)" userId="S::jennifer.m.becht.civ@us.navy.mil::ed1e1550-ce43-46be-bcfd-5bbd48aa559b" providerId="AD" clId="Web-{7C21EB47-8805-4D11-97C6-0E802104C3E2}" dt="2023-03-28T17:09:50.055" v="167" actId="20577"/>
        <pc:sldMkLst>
          <pc:docMk/>
          <pc:sldMk cId="143968872" sldId="311"/>
        </pc:sldMkLst>
        <pc:spChg chg="mod">
          <ac:chgData name="Becht, Jennifer M CIV USN COMSC NORFOLK VA (USA)" userId="S::jennifer.m.becht.civ@us.navy.mil::ed1e1550-ce43-46be-bcfd-5bbd48aa559b" providerId="AD" clId="Web-{7C21EB47-8805-4D11-97C6-0E802104C3E2}" dt="2023-03-28T17:09:50.055" v="167" actId="20577"/>
          <ac:spMkLst>
            <pc:docMk/>
            <pc:sldMk cId="143968872" sldId="311"/>
            <ac:spMk id="2" creationId="{24DD727E-3F1B-8D6E-A3A5-788171899553}"/>
          </ac:spMkLst>
        </pc:spChg>
      </pc:sldChg>
      <pc:sldChg chg="addSp delSp modSp ord">
        <pc:chgData name="Becht, Jennifer M CIV USN COMSC NORFOLK VA (USA)" userId="S::jennifer.m.becht.civ@us.navy.mil::ed1e1550-ce43-46be-bcfd-5bbd48aa559b" providerId="AD" clId="Web-{7C21EB47-8805-4D11-97C6-0E802104C3E2}" dt="2023-03-28T17:20:48.337" v="262" actId="20577"/>
        <pc:sldMkLst>
          <pc:docMk/>
          <pc:sldMk cId="2331475410" sldId="313"/>
        </pc:sldMkLst>
        <pc:spChg chg="del">
          <ac:chgData name="Becht, Jennifer M CIV USN COMSC NORFOLK VA (USA)" userId="S::jennifer.m.becht.civ@us.navy.mil::ed1e1550-ce43-46be-bcfd-5bbd48aa559b" providerId="AD" clId="Web-{7C21EB47-8805-4D11-97C6-0E802104C3E2}" dt="2023-03-28T17:14:23.615" v="215"/>
          <ac:spMkLst>
            <pc:docMk/>
            <pc:sldMk cId="2331475410" sldId="313"/>
            <ac:spMk id="2" creationId="{4DA7A658-A17B-F458-E626-F6C2104B4285}"/>
          </ac:spMkLst>
        </pc:spChg>
        <pc:spChg chg="del">
          <ac:chgData name="Becht, Jennifer M CIV USN COMSC NORFOLK VA (USA)" userId="S::jennifer.m.becht.civ@us.navy.mil::ed1e1550-ce43-46be-bcfd-5bbd48aa559b" providerId="AD" clId="Web-{7C21EB47-8805-4D11-97C6-0E802104C3E2}" dt="2023-03-28T17:16:27.622" v="218"/>
          <ac:spMkLst>
            <pc:docMk/>
            <pc:sldMk cId="2331475410" sldId="313"/>
            <ac:spMk id="3" creationId="{167B4320-521A-0004-21AC-E5797A45143B}"/>
          </ac:spMkLst>
        </pc:spChg>
        <pc:spChg chg="del mod">
          <ac:chgData name="Becht, Jennifer M CIV USN COMSC NORFOLK VA (USA)" userId="S::jennifer.m.becht.civ@us.navy.mil::ed1e1550-ce43-46be-bcfd-5bbd48aa559b" providerId="AD" clId="Web-{7C21EB47-8805-4D11-97C6-0E802104C3E2}" dt="2023-03-28T17:17:04.186" v="226"/>
          <ac:spMkLst>
            <pc:docMk/>
            <pc:sldMk cId="2331475410" sldId="313"/>
            <ac:spMk id="4" creationId="{0285482A-9317-2B36-156C-4645B41D9333}"/>
          </ac:spMkLst>
        </pc:spChg>
        <pc:spChg chg="del">
          <ac:chgData name="Becht, Jennifer M CIV USN COMSC NORFOLK VA (USA)" userId="S::jennifer.m.becht.civ@us.navy.mil::ed1e1550-ce43-46be-bcfd-5bbd48aa559b" providerId="AD" clId="Web-{7C21EB47-8805-4D11-97C6-0E802104C3E2}" dt="2023-03-28T17:18:30.690" v="237"/>
          <ac:spMkLst>
            <pc:docMk/>
            <pc:sldMk cId="2331475410" sldId="313"/>
            <ac:spMk id="5" creationId="{72FEE862-F97A-D932-4EA0-6F6DB0AA4AFD}"/>
          </ac:spMkLst>
        </pc:spChg>
        <pc:spChg chg="del">
          <ac:chgData name="Becht, Jennifer M CIV USN COMSC NORFOLK VA (USA)" userId="S::jennifer.m.becht.civ@us.navy.mil::ed1e1550-ce43-46be-bcfd-5bbd48aa559b" providerId="AD" clId="Web-{7C21EB47-8805-4D11-97C6-0E802104C3E2}" dt="2023-03-28T17:19:41.053" v="245"/>
          <ac:spMkLst>
            <pc:docMk/>
            <pc:sldMk cId="2331475410" sldId="313"/>
            <ac:spMk id="6" creationId="{951B6F78-8FA3-3A40-4EA7-662024ED72A7}"/>
          </ac:spMkLst>
        </pc:spChg>
        <pc:spChg chg="add del mod">
          <ac:chgData name="Becht, Jennifer M CIV USN COMSC NORFOLK VA (USA)" userId="S::jennifer.m.becht.civ@us.navy.mil::ed1e1550-ce43-46be-bcfd-5bbd48aa559b" providerId="AD" clId="Web-{7C21EB47-8805-4D11-97C6-0E802104C3E2}" dt="2023-03-28T17:16:44.075" v="221"/>
          <ac:spMkLst>
            <pc:docMk/>
            <pc:sldMk cId="2331475410" sldId="313"/>
            <ac:spMk id="8" creationId="{FD095DFA-B09A-6643-C4BF-050C448AAAC7}"/>
          </ac:spMkLst>
        </pc:spChg>
        <pc:spChg chg="add del mod">
          <ac:chgData name="Becht, Jennifer M CIV USN COMSC NORFOLK VA (USA)" userId="S::jennifer.m.becht.civ@us.navy.mil::ed1e1550-ce43-46be-bcfd-5bbd48aa559b" providerId="AD" clId="Web-{7C21EB47-8805-4D11-97C6-0E802104C3E2}" dt="2023-03-28T17:17:19.812" v="232"/>
          <ac:spMkLst>
            <pc:docMk/>
            <pc:sldMk cId="2331475410" sldId="313"/>
            <ac:spMk id="11" creationId="{D6D193A1-F96C-96F7-D170-389818D078CD}"/>
          </ac:spMkLst>
        </pc:spChg>
        <pc:spChg chg="add mod">
          <ac:chgData name="Becht, Jennifer M CIV USN COMSC NORFOLK VA (USA)" userId="S::jennifer.m.becht.civ@us.navy.mil::ed1e1550-ce43-46be-bcfd-5bbd48aa559b" providerId="AD" clId="Web-{7C21EB47-8805-4D11-97C6-0E802104C3E2}" dt="2023-03-28T17:17:33.187" v="236"/>
          <ac:spMkLst>
            <pc:docMk/>
            <pc:sldMk cId="2331475410" sldId="313"/>
            <ac:spMk id="13" creationId="{36020AD9-5C4C-E77A-4DEE-10A630C2F681}"/>
          </ac:spMkLst>
        </pc:spChg>
        <pc:spChg chg="add mod">
          <ac:chgData name="Becht, Jennifer M CIV USN COMSC NORFOLK VA (USA)" userId="S::jennifer.m.becht.civ@us.navy.mil::ed1e1550-ce43-46be-bcfd-5bbd48aa559b" providerId="AD" clId="Web-{7C21EB47-8805-4D11-97C6-0E802104C3E2}" dt="2023-03-28T17:20:48.337" v="262" actId="20577"/>
          <ac:spMkLst>
            <pc:docMk/>
            <pc:sldMk cId="2331475410" sldId="313"/>
            <ac:spMk id="17" creationId="{13262DDC-3478-7D6E-FB4C-B15B3BB0659A}"/>
          </ac:spMkLst>
        </pc:spChg>
        <pc:picChg chg="add del mod ord">
          <ac:chgData name="Becht, Jennifer M CIV USN COMSC NORFOLK VA (USA)" userId="S::jennifer.m.becht.civ@us.navy.mil::ed1e1550-ce43-46be-bcfd-5bbd48aa559b" providerId="AD" clId="Web-{7C21EB47-8805-4D11-97C6-0E802104C3E2}" dt="2023-03-28T17:17:33.187" v="236"/>
          <ac:picMkLst>
            <pc:docMk/>
            <pc:sldMk cId="2331475410" sldId="313"/>
            <ac:picMk id="9" creationId="{CD04B547-010C-A7F2-E1E3-F7538B3610DF}"/>
          </ac:picMkLst>
        </pc:picChg>
        <pc:picChg chg="add mod ord">
          <ac:chgData name="Becht, Jennifer M CIV USN COMSC NORFOLK VA (USA)" userId="S::jennifer.m.becht.civ@us.navy.mil::ed1e1550-ce43-46be-bcfd-5bbd48aa559b" providerId="AD" clId="Web-{7C21EB47-8805-4D11-97C6-0E802104C3E2}" dt="2023-03-28T17:18:52.050" v="244" actId="14100"/>
          <ac:picMkLst>
            <pc:docMk/>
            <pc:sldMk cId="2331475410" sldId="313"/>
            <ac:picMk id="14" creationId="{A3CDE161-11A2-F869-7597-A916A0D935A4}"/>
          </ac:picMkLst>
        </pc:picChg>
        <pc:picChg chg="add mod ord">
          <ac:chgData name="Becht, Jennifer M CIV USN COMSC NORFOLK VA (USA)" userId="S::jennifer.m.becht.civ@us.navy.mil::ed1e1550-ce43-46be-bcfd-5bbd48aa559b" providerId="AD" clId="Web-{7C21EB47-8805-4D11-97C6-0E802104C3E2}" dt="2023-03-28T17:20:01.335" v="250" actId="1076"/>
          <ac:picMkLst>
            <pc:docMk/>
            <pc:sldMk cId="2331475410" sldId="313"/>
            <ac:picMk id="15" creationId="{72C90FC8-F87B-5144-570E-956923A77933}"/>
          </ac:picMkLst>
        </pc:picChg>
      </pc:sldChg>
      <pc:sldChg chg="ord">
        <pc:chgData name="Becht, Jennifer M CIV USN COMSC NORFOLK VA (USA)" userId="S::jennifer.m.becht.civ@us.navy.mil::ed1e1550-ce43-46be-bcfd-5bbd48aa559b" providerId="AD" clId="Web-{7C21EB47-8805-4D11-97C6-0E802104C3E2}" dt="2023-03-28T17:06:43.499" v="134"/>
        <pc:sldMkLst>
          <pc:docMk/>
          <pc:sldMk cId="2767534352" sldId="333"/>
        </pc:sldMkLst>
      </pc:sldChg>
      <pc:sldChg chg="addSp delSp modSp new">
        <pc:chgData name="Becht, Jennifer M CIV USN COMSC NORFOLK VA (USA)" userId="S::jennifer.m.becht.civ@us.navy.mil::ed1e1550-ce43-46be-bcfd-5bbd48aa559b" providerId="AD" clId="Web-{7C21EB47-8805-4D11-97C6-0E802104C3E2}" dt="2023-03-28T17:01:59.376" v="85" actId="1076"/>
        <pc:sldMkLst>
          <pc:docMk/>
          <pc:sldMk cId="3091391908" sldId="334"/>
        </pc:sldMkLst>
        <pc:spChg chg="mod">
          <ac:chgData name="Becht, Jennifer M CIV USN COMSC NORFOLK VA (USA)" userId="S::jennifer.m.becht.civ@us.navy.mil::ed1e1550-ce43-46be-bcfd-5bbd48aa559b" providerId="AD" clId="Web-{7C21EB47-8805-4D11-97C6-0E802104C3E2}" dt="2023-03-28T16:59:57.682" v="53" actId="14100"/>
          <ac:spMkLst>
            <pc:docMk/>
            <pc:sldMk cId="3091391908" sldId="334"/>
            <ac:spMk id="2" creationId="{36C78B0E-A257-BFF9-54B0-6A17813FEC44}"/>
          </ac:spMkLst>
        </pc:spChg>
        <pc:spChg chg="mod">
          <ac:chgData name="Becht, Jennifer M CIV USN COMSC NORFOLK VA (USA)" userId="S::jennifer.m.becht.civ@us.navy.mil::ed1e1550-ce43-46be-bcfd-5bbd48aa559b" providerId="AD" clId="Web-{7C21EB47-8805-4D11-97C6-0E802104C3E2}" dt="2023-03-28T16:59:50.635" v="49" actId="20577"/>
          <ac:spMkLst>
            <pc:docMk/>
            <pc:sldMk cId="3091391908" sldId="334"/>
            <ac:spMk id="4" creationId="{734F4F08-D246-7063-48D7-4BA34E72124C}"/>
          </ac:spMkLst>
        </pc:spChg>
        <pc:spChg chg="add del mod">
          <ac:chgData name="Becht, Jennifer M CIV USN COMSC NORFOLK VA (USA)" userId="S::jennifer.m.becht.civ@us.navy.mil::ed1e1550-ce43-46be-bcfd-5bbd48aa559b" providerId="AD" clId="Web-{7C21EB47-8805-4D11-97C6-0E802104C3E2}" dt="2023-03-28T17:00:16.121" v="57"/>
          <ac:spMkLst>
            <pc:docMk/>
            <pc:sldMk cId="3091391908" sldId="334"/>
            <ac:spMk id="7" creationId="{371AF10D-DE58-4F7C-E753-04291A6C9ABF}"/>
          </ac:spMkLst>
        </pc:spChg>
        <pc:spChg chg="add mod">
          <ac:chgData name="Becht, Jennifer M CIV USN COMSC NORFOLK VA (USA)" userId="S::jennifer.m.becht.civ@us.navy.mil::ed1e1550-ce43-46be-bcfd-5bbd48aa559b" providerId="AD" clId="Web-{7C21EB47-8805-4D11-97C6-0E802104C3E2}" dt="2023-03-28T17:01:59.376" v="85" actId="1076"/>
          <ac:spMkLst>
            <pc:docMk/>
            <pc:sldMk cId="3091391908" sldId="334"/>
            <ac:spMk id="8" creationId="{9502ADEA-5390-1B37-4FE3-D669AA82240D}"/>
          </ac:spMkLst>
        </pc:spChg>
        <pc:spChg chg="add mod">
          <ac:chgData name="Becht, Jennifer M CIV USN COMSC NORFOLK VA (USA)" userId="S::jennifer.m.becht.civ@us.navy.mil::ed1e1550-ce43-46be-bcfd-5bbd48aa559b" providerId="AD" clId="Web-{7C21EB47-8805-4D11-97C6-0E802104C3E2}" dt="2023-03-28T17:01:54.125" v="84" actId="1076"/>
          <ac:spMkLst>
            <pc:docMk/>
            <pc:sldMk cId="3091391908" sldId="334"/>
            <ac:spMk id="9" creationId="{A533D380-7BEC-31B9-2592-524E3806CBD3}"/>
          </ac:spMkLst>
        </pc:spChg>
      </pc:sldChg>
      <pc:sldChg chg="modSp new">
        <pc:chgData name="Becht, Jennifer M CIV USN COMSC NORFOLK VA (USA)" userId="S::jennifer.m.becht.civ@us.navy.mil::ed1e1550-ce43-46be-bcfd-5bbd48aa559b" providerId="AD" clId="Web-{7C21EB47-8805-4D11-97C6-0E802104C3E2}" dt="2023-03-28T17:12:34.188" v="207" actId="20577"/>
        <pc:sldMkLst>
          <pc:docMk/>
          <pc:sldMk cId="2494242427" sldId="335"/>
        </pc:sldMkLst>
        <pc:spChg chg="mod">
          <ac:chgData name="Becht, Jennifer M CIV USN COMSC NORFOLK VA (USA)" userId="S::jennifer.m.becht.civ@us.navy.mil::ed1e1550-ce43-46be-bcfd-5bbd48aa559b" providerId="AD" clId="Web-{7C21EB47-8805-4D11-97C6-0E802104C3E2}" dt="2023-03-28T17:12:34.188" v="207" actId="20577"/>
          <ac:spMkLst>
            <pc:docMk/>
            <pc:sldMk cId="2494242427" sldId="335"/>
            <ac:spMk id="2" creationId="{EF4BCAB5-9589-3899-7C53-5F01A33C9DFC}"/>
          </ac:spMkLst>
        </pc:spChg>
        <pc:spChg chg="mod">
          <ac:chgData name="Becht, Jennifer M CIV USN COMSC NORFOLK VA (USA)" userId="S::jennifer.m.becht.civ@us.navy.mil::ed1e1550-ce43-46be-bcfd-5bbd48aa559b" providerId="AD" clId="Web-{7C21EB47-8805-4D11-97C6-0E802104C3E2}" dt="2023-03-28T17:10:26.651" v="170" actId="20577"/>
          <ac:spMkLst>
            <pc:docMk/>
            <pc:sldMk cId="2494242427" sldId="335"/>
            <ac:spMk id="4" creationId="{59A8BD23-F32B-83ED-6F63-06C58CDDBE6E}"/>
          </ac:spMkLst>
        </pc:spChg>
      </pc:sldChg>
    </pc:docChg>
  </pc:docChgLst>
  <pc:docChgLst>
    <pc:chgData name="Becht, Jennifer M CIV USN COMSC NORFOLK VA (USA)" userId="S::jennifer.m.becht.civ@us.navy.mil::ed1e1550-ce43-46be-bcfd-5bbd48aa559b" providerId="AD" clId="Web-{6B9C0C2C-5F41-4DF9-A8D2-A84F88259022}"/>
    <pc:docChg chg="mod modSld sldOrd">
      <pc:chgData name="Becht, Jennifer M CIV USN COMSC NORFOLK VA (USA)" userId="S::jennifer.m.becht.civ@us.navy.mil::ed1e1550-ce43-46be-bcfd-5bbd48aa559b" providerId="AD" clId="Web-{6B9C0C2C-5F41-4DF9-A8D2-A84F88259022}" dt="2023-04-06T14:37:50.689" v="141" actId="20577"/>
      <pc:docMkLst>
        <pc:docMk/>
      </pc:docMkLst>
      <pc:sldChg chg="modSp addCm">
        <pc:chgData name="Becht, Jennifer M CIV USN COMSC NORFOLK VA (USA)" userId="S::jennifer.m.becht.civ@us.navy.mil::ed1e1550-ce43-46be-bcfd-5bbd48aa559b" providerId="AD" clId="Web-{6B9C0C2C-5F41-4DF9-A8D2-A84F88259022}" dt="2023-04-06T13:39:12.931" v="57"/>
        <pc:sldMkLst>
          <pc:docMk/>
          <pc:sldMk cId="4088690394" sldId="293"/>
        </pc:sldMkLst>
        <pc:spChg chg="mod">
          <ac:chgData name="Becht, Jennifer M CIV USN COMSC NORFOLK VA (USA)" userId="S::jennifer.m.becht.civ@us.navy.mil::ed1e1550-ce43-46be-bcfd-5bbd48aa559b" providerId="AD" clId="Web-{6B9C0C2C-5F41-4DF9-A8D2-A84F88259022}" dt="2023-04-06T13:36:41.054" v="43" actId="20577"/>
          <ac:spMkLst>
            <pc:docMk/>
            <pc:sldMk cId="4088690394" sldId="293"/>
            <ac:spMk id="2" creationId="{52C9E1CB-7681-C94E-AA5B-DCC951143400}"/>
          </ac:spMkLst>
        </pc:spChg>
        <pc:spChg chg="mod">
          <ac:chgData name="Becht, Jennifer M CIV USN COMSC NORFOLK VA (USA)" userId="S::jennifer.m.becht.civ@us.navy.mil::ed1e1550-ce43-46be-bcfd-5bbd48aa559b" providerId="AD" clId="Web-{6B9C0C2C-5F41-4DF9-A8D2-A84F88259022}" dt="2023-04-06T13:33:45.645" v="17" actId="20577"/>
          <ac:spMkLst>
            <pc:docMk/>
            <pc:sldMk cId="4088690394" sldId="293"/>
            <ac:spMk id="4" creationId="{1D6E61CD-D8AD-CA4C-9F35-9F2A64D8810F}"/>
          </ac:spMkLst>
        </pc:spChg>
      </pc:sldChg>
      <pc:sldChg chg="modSp ord addCm">
        <pc:chgData name="Becht, Jennifer M CIV USN COMSC NORFOLK VA (USA)" userId="S::jennifer.m.becht.civ@us.navy.mil::ed1e1550-ce43-46be-bcfd-5bbd48aa559b" providerId="AD" clId="Web-{6B9C0C2C-5F41-4DF9-A8D2-A84F88259022}" dt="2023-04-06T13:38:43.743" v="56"/>
        <pc:sldMkLst>
          <pc:docMk/>
          <pc:sldMk cId="957163755" sldId="314"/>
        </pc:sldMkLst>
        <pc:spChg chg="mod">
          <ac:chgData name="Becht, Jennifer M CIV USN COMSC NORFOLK VA (USA)" userId="S::jennifer.m.becht.civ@us.navy.mil::ed1e1550-ce43-46be-bcfd-5bbd48aa559b" providerId="AD" clId="Web-{6B9C0C2C-5F41-4DF9-A8D2-A84F88259022}" dt="2023-04-06T13:37:36.461" v="54" actId="20577"/>
          <ac:spMkLst>
            <pc:docMk/>
            <pc:sldMk cId="957163755" sldId="314"/>
            <ac:spMk id="2" creationId="{52C9E1CB-7681-C94E-AA5B-DCC951143400}"/>
          </ac:spMkLst>
        </pc:spChg>
      </pc:sldChg>
      <pc:sldChg chg="ord">
        <pc:chgData name="Becht, Jennifer M CIV USN COMSC NORFOLK VA (USA)" userId="S::jennifer.m.becht.civ@us.navy.mil::ed1e1550-ce43-46be-bcfd-5bbd48aa559b" providerId="AD" clId="Web-{6B9C0C2C-5F41-4DF9-A8D2-A84F88259022}" dt="2023-04-06T12:16:50.788" v="0"/>
        <pc:sldMkLst>
          <pc:docMk/>
          <pc:sldMk cId="2767534352" sldId="333"/>
        </pc:sldMkLst>
      </pc:sldChg>
      <pc:sldChg chg="modSp">
        <pc:chgData name="Becht, Jennifer M CIV USN COMSC NORFOLK VA (USA)" userId="S::jennifer.m.becht.civ@us.navy.mil::ed1e1550-ce43-46be-bcfd-5bbd48aa559b" providerId="AD" clId="Web-{6B9C0C2C-5F41-4DF9-A8D2-A84F88259022}" dt="2023-04-06T13:07:47.924" v="7" actId="20577"/>
        <pc:sldMkLst>
          <pc:docMk/>
          <pc:sldMk cId="2494242427" sldId="335"/>
        </pc:sldMkLst>
        <pc:spChg chg="mod">
          <ac:chgData name="Becht, Jennifer M CIV USN COMSC NORFOLK VA (USA)" userId="S::jennifer.m.becht.civ@us.navy.mil::ed1e1550-ce43-46be-bcfd-5bbd48aa559b" providerId="AD" clId="Web-{6B9C0C2C-5F41-4DF9-A8D2-A84F88259022}" dt="2023-04-06T13:07:47.924" v="7" actId="20577"/>
          <ac:spMkLst>
            <pc:docMk/>
            <pc:sldMk cId="2494242427" sldId="335"/>
            <ac:spMk id="2" creationId="{EF4BCAB5-9589-3899-7C53-5F01A33C9DFC}"/>
          </ac:spMkLst>
        </pc:spChg>
      </pc:sldChg>
      <pc:sldChg chg="modSp">
        <pc:chgData name="Becht, Jennifer M CIV USN COMSC NORFOLK VA (USA)" userId="S::jennifer.m.becht.civ@us.navy.mil::ed1e1550-ce43-46be-bcfd-5bbd48aa559b" providerId="AD" clId="Web-{6B9C0C2C-5F41-4DF9-A8D2-A84F88259022}" dt="2023-04-06T14:37:50.689" v="141" actId="20577"/>
        <pc:sldMkLst>
          <pc:docMk/>
          <pc:sldMk cId="198028387" sldId="336"/>
        </pc:sldMkLst>
        <pc:spChg chg="mod">
          <ac:chgData name="Becht, Jennifer M CIV USN COMSC NORFOLK VA (USA)" userId="S::jennifer.m.becht.civ@us.navy.mil::ed1e1550-ce43-46be-bcfd-5bbd48aa559b" providerId="AD" clId="Web-{6B9C0C2C-5F41-4DF9-A8D2-A84F88259022}" dt="2023-04-06T14:37:50.689" v="141" actId="20577"/>
          <ac:spMkLst>
            <pc:docMk/>
            <pc:sldMk cId="198028387" sldId="336"/>
            <ac:spMk id="2" creationId="{D0C514C5-7E80-6073-638B-FE3094D60A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tephanie.a.smiros\OneDrive%20-%20US%20Navy-flankspeed\Documents\Notes\BUDGET\POM%2025\Draft%20Transition%20Plan%20with%203x%20T-AO%20removed%20(4%20Ap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'Graph w ALL'!$A$6</c:f>
              <c:strCache>
                <c:ptCount val="1"/>
                <c:pt idx="0">
                  <c:v>Excursion</c:v>
                </c:pt>
              </c:strCache>
            </c:strRef>
          </c:tx>
          <c:spPr>
            <a:solidFill>
              <a:schemeClr val="bg1">
                <a:lumMod val="75000"/>
              </a:schemeClr>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ALL'!$B$6:$U$6</c:f>
              <c:numCache>
                <c:formatCode>General</c:formatCode>
                <c:ptCount val="20"/>
                <c:pt idx="0">
                  <c:v>15</c:v>
                </c:pt>
                <c:pt idx="1">
                  <c:v>17</c:v>
                </c:pt>
                <c:pt idx="2">
                  <c:v>17</c:v>
                </c:pt>
                <c:pt idx="3">
                  <c:v>15</c:v>
                </c:pt>
                <c:pt idx="4">
                  <c:v>16</c:v>
                </c:pt>
                <c:pt idx="5">
                  <c:v>17</c:v>
                </c:pt>
                <c:pt idx="6">
                  <c:v>18</c:v>
                </c:pt>
                <c:pt idx="7">
                  <c:v>17</c:v>
                </c:pt>
                <c:pt idx="8">
                  <c:v>18</c:v>
                </c:pt>
                <c:pt idx="9">
                  <c:v>19</c:v>
                </c:pt>
                <c:pt idx="10">
                  <c:v>19</c:v>
                </c:pt>
                <c:pt idx="11">
                  <c:v>17</c:v>
                </c:pt>
                <c:pt idx="12">
                  <c:v>17</c:v>
                </c:pt>
                <c:pt idx="13">
                  <c:v>17</c:v>
                </c:pt>
                <c:pt idx="14">
                  <c:v>17</c:v>
                </c:pt>
                <c:pt idx="15">
                  <c:v>17</c:v>
                </c:pt>
                <c:pt idx="16">
                  <c:v>18</c:v>
                </c:pt>
                <c:pt idx="17">
                  <c:v>19</c:v>
                </c:pt>
                <c:pt idx="18">
                  <c:v>20</c:v>
                </c:pt>
                <c:pt idx="19">
                  <c:v>20</c:v>
                </c:pt>
              </c:numCache>
            </c:numRef>
          </c:val>
          <c:extLst>
            <c:ext xmlns:c16="http://schemas.microsoft.com/office/drawing/2014/chart" uri="{C3380CC4-5D6E-409C-BE32-E72D297353CC}">
              <c16:uniqueId val="{00000000-88C4-4540-BCFD-12A46F456464}"/>
            </c:ext>
          </c:extLst>
        </c:ser>
        <c:ser>
          <c:idx val="2"/>
          <c:order val="2"/>
          <c:tx>
            <c:strRef>
              <c:f>'Graph w ALL'!$A$8</c:f>
              <c:strCache>
                <c:ptCount val="1"/>
                <c:pt idx="0">
                  <c:v>LEN</c:v>
                </c:pt>
              </c:strCache>
            </c:strRef>
          </c:tx>
          <c:spPr>
            <a:solidFill>
              <a:schemeClr val="accent4">
                <a:lumMod val="20000"/>
                <a:lumOff val="80000"/>
              </a:schemeClr>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ALL'!$B$8:$U$8</c:f>
              <c:numCache>
                <c:formatCode>General</c:formatCode>
                <c:ptCount val="20"/>
                <c:pt idx="0">
                  <c:v>1</c:v>
                </c:pt>
                <c:pt idx="1">
                  <c:v>1</c:v>
                </c:pt>
                <c:pt idx="2">
                  <c:v>1</c:v>
                </c:pt>
                <c:pt idx="3">
                  <c:v>1</c:v>
                </c:pt>
              </c:numCache>
            </c:numRef>
          </c:val>
          <c:extLst>
            <c:ext xmlns:c16="http://schemas.microsoft.com/office/drawing/2014/chart" uri="{C3380CC4-5D6E-409C-BE32-E72D297353CC}">
              <c16:uniqueId val="{00000001-88C4-4540-BCFD-12A46F456464}"/>
            </c:ext>
          </c:extLst>
        </c:ser>
        <c:ser>
          <c:idx val="3"/>
          <c:order val="3"/>
          <c:tx>
            <c:strRef>
              <c:f>'Graph w ALL'!$A$9</c:f>
              <c:strCache>
                <c:ptCount val="1"/>
                <c:pt idx="0">
                  <c:v>HUM</c:v>
                </c:pt>
              </c:strCache>
            </c:strRef>
          </c:tx>
          <c:spPr>
            <a:solidFill>
              <a:schemeClr val="accent2">
                <a:lumMod val="40000"/>
                <a:lumOff val="60000"/>
              </a:schemeClr>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ALL'!$B$9:$U$9</c:f>
              <c:numCache>
                <c:formatCode>General</c:formatCode>
                <c:ptCount val="20"/>
                <c:pt idx="3">
                  <c:v>1</c:v>
                </c:pt>
                <c:pt idx="4">
                  <c:v>1</c:v>
                </c:pt>
                <c:pt idx="5">
                  <c:v>1</c:v>
                </c:pt>
              </c:numCache>
            </c:numRef>
          </c:val>
          <c:extLst>
            <c:ext xmlns:c16="http://schemas.microsoft.com/office/drawing/2014/chart" uri="{C3380CC4-5D6E-409C-BE32-E72D297353CC}">
              <c16:uniqueId val="{00000002-88C4-4540-BCFD-12A46F456464}"/>
            </c:ext>
          </c:extLst>
        </c:ser>
        <c:ser>
          <c:idx val="4"/>
          <c:order val="4"/>
          <c:tx>
            <c:strRef>
              <c:f>'Graph w ALL'!$A$10</c:f>
              <c:strCache>
                <c:ptCount val="1"/>
                <c:pt idx="0">
                  <c:v>GRU</c:v>
                </c:pt>
              </c:strCache>
            </c:strRef>
          </c:tx>
          <c:spPr>
            <a:solidFill>
              <a:srgbClr val="FF9999"/>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ALL'!$B$10:$U$10</c:f>
              <c:numCache>
                <c:formatCode>General</c:formatCode>
                <c:ptCount val="20"/>
                <c:pt idx="2">
                  <c:v>1</c:v>
                </c:pt>
                <c:pt idx="3">
                  <c:v>1</c:v>
                </c:pt>
              </c:numCache>
            </c:numRef>
          </c:val>
          <c:extLst>
            <c:ext xmlns:c16="http://schemas.microsoft.com/office/drawing/2014/chart" uri="{C3380CC4-5D6E-409C-BE32-E72D297353CC}">
              <c16:uniqueId val="{00000003-88C4-4540-BCFD-12A46F456464}"/>
            </c:ext>
          </c:extLst>
        </c:ser>
        <c:ser>
          <c:idx val="5"/>
          <c:order val="5"/>
          <c:tx>
            <c:strRef>
              <c:f>'Graph w ALL'!$A$11</c:f>
              <c:strCache>
                <c:ptCount val="1"/>
                <c:pt idx="0">
                  <c:v>KAN</c:v>
                </c:pt>
              </c:strCache>
            </c:strRef>
          </c:tx>
          <c:spPr>
            <a:solidFill>
              <a:schemeClr val="accent6">
                <a:lumMod val="40000"/>
                <a:lumOff val="60000"/>
              </a:schemeClr>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ALL'!$B$11:$U$11</c:f>
              <c:numCache>
                <c:formatCode>General</c:formatCode>
                <c:ptCount val="20"/>
                <c:pt idx="6">
                  <c:v>1</c:v>
                </c:pt>
                <c:pt idx="7">
                  <c:v>1</c:v>
                </c:pt>
              </c:numCache>
            </c:numRef>
          </c:val>
          <c:extLst>
            <c:ext xmlns:c16="http://schemas.microsoft.com/office/drawing/2014/chart" uri="{C3380CC4-5D6E-409C-BE32-E72D297353CC}">
              <c16:uniqueId val="{00000004-88C4-4540-BCFD-12A46F456464}"/>
            </c:ext>
          </c:extLst>
        </c:ser>
        <c:ser>
          <c:idx val="6"/>
          <c:order val="6"/>
          <c:tx>
            <c:strRef>
              <c:f>'Graph w ALL'!$A$12</c:f>
              <c:strCache>
                <c:ptCount val="1"/>
                <c:pt idx="0">
                  <c:v>GUAD</c:v>
                </c:pt>
              </c:strCache>
            </c:strRef>
          </c:tx>
          <c:spPr>
            <a:solidFill>
              <a:schemeClr val="accent1">
                <a:lumMod val="40000"/>
                <a:lumOff val="60000"/>
              </a:schemeClr>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ALL'!$B$12:$U$12</c:f>
              <c:numCache>
                <c:formatCode>General</c:formatCode>
                <c:ptCount val="20"/>
                <c:pt idx="7">
                  <c:v>1</c:v>
                </c:pt>
                <c:pt idx="8">
                  <c:v>1</c:v>
                </c:pt>
              </c:numCache>
            </c:numRef>
          </c:val>
          <c:extLst>
            <c:ext xmlns:c16="http://schemas.microsoft.com/office/drawing/2014/chart" uri="{C3380CC4-5D6E-409C-BE32-E72D297353CC}">
              <c16:uniqueId val="{00000005-88C4-4540-BCFD-12A46F456464}"/>
            </c:ext>
          </c:extLst>
        </c:ser>
        <c:ser>
          <c:idx val="7"/>
          <c:order val="7"/>
          <c:tx>
            <c:strRef>
              <c:f>'Graph w ALL'!$A$13</c:f>
              <c:strCache>
                <c:ptCount val="1"/>
                <c:pt idx="0">
                  <c:v>YUK</c:v>
                </c:pt>
              </c:strCache>
            </c:strRef>
          </c:tx>
          <c:spPr>
            <a:solidFill>
              <a:srgbClr val="B9B9FF"/>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ALL'!$B$13:$U$13</c:f>
              <c:numCache>
                <c:formatCode>General</c:formatCode>
                <c:ptCount val="20"/>
                <c:pt idx="10">
                  <c:v>1</c:v>
                </c:pt>
                <c:pt idx="11">
                  <c:v>1</c:v>
                </c:pt>
                <c:pt idx="12">
                  <c:v>1</c:v>
                </c:pt>
              </c:numCache>
            </c:numRef>
          </c:val>
          <c:extLst>
            <c:ext xmlns:c16="http://schemas.microsoft.com/office/drawing/2014/chart" uri="{C3380CC4-5D6E-409C-BE32-E72D297353CC}">
              <c16:uniqueId val="{00000006-88C4-4540-BCFD-12A46F456464}"/>
            </c:ext>
          </c:extLst>
        </c:ser>
        <c:ser>
          <c:idx val="8"/>
          <c:order val="8"/>
          <c:tx>
            <c:strRef>
              <c:f>'Graph w ALL'!$A$14</c:f>
              <c:strCache>
                <c:ptCount val="1"/>
                <c:pt idx="0">
                  <c:v>LAR</c:v>
                </c:pt>
              </c:strCache>
            </c:strRef>
          </c:tx>
          <c:spPr>
            <a:solidFill>
              <a:srgbClr val="66CCFF"/>
            </a:solidFill>
            <a:ln>
              <a:solidFill>
                <a:schemeClr val="tx1"/>
              </a:solidFill>
            </a:ln>
            <a:effectLst/>
          </c:spP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ALL'!$B$14:$U$14</c:f>
              <c:numCache>
                <c:formatCode>General</c:formatCode>
                <c:ptCount val="20"/>
                <c:pt idx="13">
                  <c:v>1</c:v>
                </c:pt>
                <c:pt idx="14">
                  <c:v>1</c:v>
                </c:pt>
              </c:numCache>
            </c:numRef>
          </c:val>
          <c:extLst>
            <c:ext xmlns:c16="http://schemas.microsoft.com/office/drawing/2014/chart" uri="{C3380CC4-5D6E-409C-BE32-E72D297353CC}">
              <c16:uniqueId val="{00000007-88C4-4540-BCFD-12A46F456464}"/>
            </c:ext>
          </c:extLst>
        </c:ser>
        <c:dLbls>
          <c:showLegendKey val="0"/>
          <c:showVal val="0"/>
          <c:showCatName val="0"/>
          <c:showSerName val="0"/>
          <c:showPercent val="0"/>
          <c:showBubbleSize val="0"/>
        </c:dLbls>
        <c:axId val="606622928"/>
        <c:axId val="606625880"/>
      </c:areaChart>
      <c:lineChart>
        <c:grouping val="standard"/>
        <c:varyColors val="0"/>
        <c:ser>
          <c:idx val="1"/>
          <c:order val="1"/>
          <c:tx>
            <c:strRef>
              <c:f>'Graph w ALL'!$A$7</c:f>
              <c:strCache>
                <c:ptCount val="1"/>
                <c:pt idx="0">
                  <c:v>187 Extended</c:v>
                </c:pt>
              </c:strCache>
            </c:strRef>
          </c:tx>
          <c:spPr>
            <a:ln w="28575" cap="rnd">
              <a:solidFill>
                <a:schemeClr val="tx1"/>
              </a:solidFill>
              <a:round/>
            </a:ln>
            <a:effectLst/>
          </c:spPr>
          <c:marker>
            <c:symbol val="none"/>
          </c:marker>
          <c:cat>
            <c:strRef>
              <c:f>'Graph w ALL'!$B$5:$U$5</c:f>
              <c:strCache>
                <c:ptCount val="20"/>
                <c:pt idx="0">
                  <c:v>FY23</c:v>
                </c:pt>
                <c:pt idx="1">
                  <c:v>FY24</c:v>
                </c:pt>
                <c:pt idx="2">
                  <c:v>FY25</c:v>
                </c:pt>
                <c:pt idx="3">
                  <c:v>FY26</c:v>
                </c:pt>
                <c:pt idx="4">
                  <c:v>FY27</c:v>
                </c:pt>
                <c:pt idx="5">
                  <c:v>FY28</c:v>
                </c:pt>
                <c:pt idx="6">
                  <c:v>FY29</c:v>
                </c:pt>
                <c:pt idx="7">
                  <c:v>FY30</c:v>
                </c:pt>
                <c:pt idx="8">
                  <c:v>FY31</c:v>
                </c:pt>
                <c:pt idx="9">
                  <c:v>FY32</c:v>
                </c:pt>
                <c:pt idx="10">
                  <c:v>FY33</c:v>
                </c:pt>
                <c:pt idx="11">
                  <c:v>FY34</c:v>
                </c:pt>
                <c:pt idx="12">
                  <c:v>FY35</c:v>
                </c:pt>
                <c:pt idx="13">
                  <c:v>FY36</c:v>
                </c:pt>
                <c:pt idx="14">
                  <c:v>FY37</c:v>
                </c:pt>
                <c:pt idx="15">
                  <c:v>FY38</c:v>
                </c:pt>
                <c:pt idx="16">
                  <c:v>FY39</c:v>
                </c:pt>
                <c:pt idx="17">
                  <c:v>FY40</c:v>
                </c:pt>
                <c:pt idx="18">
                  <c:v>FY41</c:v>
                </c:pt>
                <c:pt idx="19">
                  <c:v>FY42</c:v>
                </c:pt>
              </c:strCache>
            </c:strRef>
          </c:cat>
          <c:val>
            <c:numRef>
              <c:f>'Graph w ALL'!$B$7:$U$7</c:f>
              <c:numCache>
                <c:formatCode>General</c:formatCode>
                <c:ptCount val="20"/>
                <c:pt idx="0">
                  <c:v>16</c:v>
                </c:pt>
                <c:pt idx="1">
                  <c:v>18</c:v>
                </c:pt>
                <c:pt idx="2">
                  <c:v>19</c:v>
                </c:pt>
                <c:pt idx="3">
                  <c:v>18</c:v>
                </c:pt>
                <c:pt idx="4">
                  <c:v>17</c:v>
                </c:pt>
                <c:pt idx="5">
                  <c:v>18</c:v>
                </c:pt>
                <c:pt idx="6">
                  <c:v>19</c:v>
                </c:pt>
                <c:pt idx="7">
                  <c:v>19</c:v>
                </c:pt>
                <c:pt idx="8">
                  <c:v>19</c:v>
                </c:pt>
                <c:pt idx="9">
                  <c:v>19</c:v>
                </c:pt>
                <c:pt idx="10">
                  <c:v>20</c:v>
                </c:pt>
                <c:pt idx="11">
                  <c:v>18</c:v>
                </c:pt>
                <c:pt idx="12">
                  <c:v>18</c:v>
                </c:pt>
                <c:pt idx="13">
                  <c:v>18</c:v>
                </c:pt>
                <c:pt idx="14">
                  <c:v>18</c:v>
                </c:pt>
                <c:pt idx="15">
                  <c:v>17</c:v>
                </c:pt>
                <c:pt idx="16">
                  <c:v>18</c:v>
                </c:pt>
                <c:pt idx="17">
                  <c:v>19</c:v>
                </c:pt>
                <c:pt idx="18">
                  <c:v>20</c:v>
                </c:pt>
                <c:pt idx="19">
                  <c:v>20</c:v>
                </c:pt>
              </c:numCache>
            </c:numRef>
          </c:val>
          <c:smooth val="0"/>
          <c:extLst>
            <c:ext xmlns:c16="http://schemas.microsoft.com/office/drawing/2014/chart" uri="{C3380CC4-5D6E-409C-BE32-E72D297353CC}">
              <c16:uniqueId val="{00000008-88C4-4540-BCFD-12A46F456464}"/>
            </c:ext>
          </c:extLst>
        </c:ser>
        <c:dLbls>
          <c:showLegendKey val="0"/>
          <c:showVal val="0"/>
          <c:showCatName val="0"/>
          <c:showSerName val="0"/>
          <c:showPercent val="0"/>
          <c:showBubbleSize val="0"/>
        </c:dLbls>
        <c:marker val="1"/>
        <c:smooth val="0"/>
        <c:axId val="606622928"/>
        <c:axId val="606625880"/>
      </c:lineChart>
      <c:catAx>
        <c:axId val="60662292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625880"/>
        <c:crosses val="autoZero"/>
        <c:auto val="1"/>
        <c:lblAlgn val="ctr"/>
        <c:lblOffset val="100"/>
        <c:noMultiLvlLbl val="0"/>
      </c:catAx>
      <c:valAx>
        <c:axId val="606625880"/>
        <c:scaling>
          <c:orientation val="minMax"/>
          <c:max val="21"/>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6229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A_603B89CA.xml><?xml version="1.0" encoding="utf-8"?>
<p188:cmLst xmlns:a="http://schemas.openxmlformats.org/drawingml/2006/main" xmlns:r="http://schemas.openxmlformats.org/officeDocument/2006/relationships" xmlns:p188="http://schemas.microsoft.com/office/powerpoint/2018/8/main">
  <p188:cm id="{205A8F7F-1CFB-43F6-9A7E-85F1D07BB20C}" authorId="{4B0590C4-0B77-17BB-5C76-08BC1496D4B5}" created="2023-04-14T18:43:13.589">
    <pc:sldMkLst xmlns:pc="http://schemas.microsoft.com/office/powerpoint/2013/main/command">
      <pc:docMk/>
      <pc:sldMk cId="1614514634" sldId="298"/>
    </pc:sldMkLst>
    <p188:txBody>
      <a:bodyPr/>
      <a:lstStyle/>
      <a:p>
        <a:r>
          <a:rPr lang="en-US"/>
          <a:t>DSM guidance on brief, high level bullets only on slides, move details down into the notes and use them for talking points.
April 14, 2023 at 2:38 PM</a:t>
        </a:r>
      </a:p>
    </p188:txBody>
  </p188:cm>
</p188:cmLst>
</file>

<file path=ppt/comments/modernComment_14F_94AB1E7B.xml><?xml version="1.0" encoding="utf-8"?>
<p188:cmLst xmlns:a="http://schemas.openxmlformats.org/drawingml/2006/main" xmlns:r="http://schemas.openxmlformats.org/officeDocument/2006/relationships" xmlns:p188="http://schemas.microsoft.com/office/powerpoint/2018/8/main">
  <p188:cm id="{86A5F8E3-60D4-41C4-BCA3-AA74D45DBF23}" authorId="{4B0590C4-0B77-17BB-5C76-08BC1496D4B5}" created="2023-04-14T18:43:28.339">
    <pc:sldMkLst xmlns:pc="http://schemas.microsoft.com/office/powerpoint/2013/main/command">
      <pc:docMk/>
      <pc:sldMk cId="2494242427" sldId="335"/>
    </pc:sldMkLst>
    <p188:txBody>
      <a:bodyPr/>
      <a:lstStyle/>
      <a:p>
        <a:r>
          <a:rPr lang="en-US"/>
          <a:t>DSM guidance on brief, high level bullets only on slides, move details down into the notes and use them for talking points.
April 14, 2023 at 2:38 PM</a:t>
        </a:r>
      </a:p>
    </p188:txBody>
  </p188:cm>
</p188:cmLst>
</file>

<file path=ppt/comments/modernComment_15D_127ED049.xml><?xml version="1.0" encoding="utf-8"?>
<p188:cmLst xmlns:a="http://schemas.openxmlformats.org/drawingml/2006/main" xmlns:r="http://schemas.openxmlformats.org/officeDocument/2006/relationships" xmlns:p188="http://schemas.microsoft.com/office/powerpoint/2018/8/main">
  <p188:cm id="{86A5F8E3-60D4-41C4-BCA3-AA74D45DBF23}" authorId="{4B0590C4-0B77-17BB-5C76-08BC1496D4B5}" created="2023-04-14T18:43:28.339">
    <pc:sldMkLst xmlns:pc="http://schemas.microsoft.com/office/powerpoint/2013/main/command">
      <pc:docMk/>
      <pc:sldMk cId="2494242427" sldId="335"/>
    </pc:sldMkLst>
    <p188:txBody>
      <a:bodyPr/>
      <a:lstStyle/>
      <a:p>
        <a:r>
          <a:rPr lang="en-US"/>
          <a:t>DSM guidance on brief, high level bullets only on slides, move details down into the notes and use them for talking points.
April 14, 2023 at 2:38 PM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370A7-D85F-4398-A7D9-223F734BE9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02D2E47-79A0-4523-B725-8DF0AE1EF770}">
      <dgm:prSet phldrT="[Text]"/>
      <dgm:spPr/>
      <dgm:t>
        <a:bodyPr/>
        <a:lstStyle/>
        <a:p>
          <a:r>
            <a:rPr lang="en-US"/>
            <a:t>Planned Maintenance</a:t>
          </a:r>
        </a:p>
      </dgm:t>
    </dgm:pt>
    <dgm:pt modelId="{E92D3507-EFCC-44DA-B9BE-2BA865226EB4}" type="parTrans" cxnId="{3A509BD4-5B48-4F1A-8015-96E8590109CA}">
      <dgm:prSet/>
      <dgm:spPr/>
      <dgm:t>
        <a:bodyPr/>
        <a:lstStyle/>
        <a:p>
          <a:endParaRPr lang="en-US"/>
        </a:p>
      </dgm:t>
    </dgm:pt>
    <dgm:pt modelId="{DA7F6809-6D03-43F9-BAE0-1B2D3FA60752}" type="sibTrans" cxnId="{3A509BD4-5B48-4F1A-8015-96E8590109CA}">
      <dgm:prSet/>
      <dgm:spPr/>
      <dgm:t>
        <a:bodyPr/>
        <a:lstStyle/>
        <a:p>
          <a:endParaRPr lang="en-US"/>
        </a:p>
      </dgm:t>
    </dgm:pt>
    <dgm:pt modelId="{D20C31ED-3EF9-4189-9D70-44813B8AD557}">
      <dgm:prSet phldrT="[Text]"/>
      <dgm:spPr/>
      <dgm:t>
        <a:bodyPr/>
        <a:lstStyle/>
        <a:p>
          <a:endParaRPr lang="en-US"/>
        </a:p>
      </dgm:t>
    </dgm:pt>
    <dgm:pt modelId="{1A1BB480-6C32-4FF3-9247-D1EB49F52728}" type="parTrans" cxnId="{8AE77F30-28E7-43B9-9C0D-68899B5A4A32}">
      <dgm:prSet/>
      <dgm:spPr/>
      <dgm:t>
        <a:bodyPr/>
        <a:lstStyle/>
        <a:p>
          <a:endParaRPr lang="en-US"/>
        </a:p>
      </dgm:t>
    </dgm:pt>
    <dgm:pt modelId="{DAEE2E75-7C67-41EB-833E-E5D93B3179CF}" type="sibTrans" cxnId="{8AE77F30-28E7-43B9-9C0D-68899B5A4A32}">
      <dgm:prSet/>
      <dgm:spPr/>
      <dgm:t>
        <a:bodyPr/>
        <a:lstStyle/>
        <a:p>
          <a:endParaRPr lang="en-US"/>
        </a:p>
      </dgm:t>
    </dgm:pt>
    <dgm:pt modelId="{9C4FAEA5-BCE8-4A7B-A4DB-194955671039}" type="pres">
      <dgm:prSet presAssocID="{6BE370A7-D85F-4398-A7D9-223F734BE9AD}" presName="Name0" presStyleCnt="0">
        <dgm:presLayoutVars>
          <dgm:dir/>
          <dgm:animLvl val="lvl"/>
          <dgm:resizeHandles/>
        </dgm:presLayoutVars>
      </dgm:prSet>
      <dgm:spPr/>
      <dgm:t>
        <a:bodyPr/>
        <a:lstStyle/>
        <a:p>
          <a:endParaRPr lang="en-US"/>
        </a:p>
      </dgm:t>
    </dgm:pt>
    <dgm:pt modelId="{724BE930-A5D4-4416-BA5C-D0320762ECBC}" type="pres">
      <dgm:prSet presAssocID="{102D2E47-79A0-4523-B725-8DF0AE1EF770}" presName="linNode" presStyleCnt="0"/>
      <dgm:spPr/>
    </dgm:pt>
    <dgm:pt modelId="{A93C3792-22B6-4A0B-AF86-365BEDF8CC07}" type="pres">
      <dgm:prSet presAssocID="{102D2E47-79A0-4523-B725-8DF0AE1EF770}" presName="parentShp" presStyleLbl="node1" presStyleIdx="0" presStyleCnt="1" custLinFactNeighborX="-21848" custLinFactNeighborY="3386">
        <dgm:presLayoutVars>
          <dgm:bulletEnabled val="1"/>
        </dgm:presLayoutVars>
      </dgm:prSet>
      <dgm:spPr/>
      <dgm:t>
        <a:bodyPr/>
        <a:lstStyle/>
        <a:p>
          <a:endParaRPr lang="en-US"/>
        </a:p>
      </dgm:t>
    </dgm:pt>
    <dgm:pt modelId="{6E8F0003-A7E3-4B25-9945-99920BE316A3}" type="pres">
      <dgm:prSet presAssocID="{102D2E47-79A0-4523-B725-8DF0AE1EF770}" presName="childShp" presStyleLbl="bgAccFollowNode1" presStyleIdx="0" presStyleCnt="1" custScaleX="67447" custLinFactNeighborX="-31792" custLinFactNeighborY="1581">
        <dgm:presLayoutVars>
          <dgm:bulletEnabled val="1"/>
        </dgm:presLayoutVars>
      </dgm:prSet>
      <dgm:spPr/>
      <dgm:t>
        <a:bodyPr/>
        <a:lstStyle/>
        <a:p>
          <a:endParaRPr lang="en-US"/>
        </a:p>
      </dgm:t>
    </dgm:pt>
  </dgm:ptLst>
  <dgm:cxnLst>
    <dgm:cxn modelId="{3A509BD4-5B48-4F1A-8015-96E8590109CA}" srcId="{6BE370A7-D85F-4398-A7D9-223F734BE9AD}" destId="{102D2E47-79A0-4523-B725-8DF0AE1EF770}" srcOrd="0" destOrd="0" parTransId="{E92D3507-EFCC-44DA-B9BE-2BA865226EB4}" sibTransId="{DA7F6809-6D03-43F9-BAE0-1B2D3FA60752}"/>
    <dgm:cxn modelId="{8AE77F30-28E7-43B9-9C0D-68899B5A4A32}" srcId="{102D2E47-79A0-4523-B725-8DF0AE1EF770}" destId="{D20C31ED-3EF9-4189-9D70-44813B8AD557}" srcOrd="0" destOrd="0" parTransId="{1A1BB480-6C32-4FF3-9247-D1EB49F52728}" sibTransId="{DAEE2E75-7C67-41EB-833E-E5D93B3179CF}"/>
    <dgm:cxn modelId="{FEAD9269-8AC0-4B56-A138-0C0B0179F01D}" type="presOf" srcId="{6BE370A7-D85F-4398-A7D9-223F734BE9AD}" destId="{9C4FAEA5-BCE8-4A7B-A4DB-194955671039}" srcOrd="0" destOrd="0" presId="urn:microsoft.com/office/officeart/2005/8/layout/vList6"/>
    <dgm:cxn modelId="{8BF26C7F-F78C-4D32-BCD4-BA44B35A32C1}" type="presOf" srcId="{D20C31ED-3EF9-4189-9D70-44813B8AD557}" destId="{6E8F0003-A7E3-4B25-9945-99920BE316A3}" srcOrd="0" destOrd="0" presId="urn:microsoft.com/office/officeart/2005/8/layout/vList6"/>
    <dgm:cxn modelId="{7CC7BAB6-AA39-4B92-81D8-B00F3A8CBB0B}" type="presOf" srcId="{102D2E47-79A0-4523-B725-8DF0AE1EF770}" destId="{A93C3792-22B6-4A0B-AF86-365BEDF8CC07}" srcOrd="0" destOrd="0" presId="urn:microsoft.com/office/officeart/2005/8/layout/vList6"/>
    <dgm:cxn modelId="{8DEF7B1E-E047-4861-A476-25110E539EF0}" type="presParOf" srcId="{9C4FAEA5-BCE8-4A7B-A4DB-194955671039}" destId="{724BE930-A5D4-4416-BA5C-D0320762ECBC}" srcOrd="0" destOrd="0" presId="urn:microsoft.com/office/officeart/2005/8/layout/vList6"/>
    <dgm:cxn modelId="{6C4650DC-841F-41CE-A1E0-07A0FDA9DFE8}" type="presParOf" srcId="{724BE930-A5D4-4416-BA5C-D0320762ECBC}" destId="{A93C3792-22B6-4A0B-AF86-365BEDF8CC07}" srcOrd="0" destOrd="0" presId="urn:microsoft.com/office/officeart/2005/8/layout/vList6"/>
    <dgm:cxn modelId="{A7751986-BC69-44F7-841C-21C610365B6E}" type="presParOf" srcId="{724BE930-A5D4-4416-BA5C-D0320762ECBC}" destId="{6E8F0003-A7E3-4B25-9945-99920BE316A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F0003-A7E3-4B25-9945-99920BE316A3}">
      <dsp:nvSpPr>
        <dsp:cNvPr id="0" name=""/>
        <dsp:cNvSpPr/>
      </dsp:nvSpPr>
      <dsp:spPr>
        <a:xfrm>
          <a:off x="3070166" y="0"/>
          <a:ext cx="3353498" cy="18495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US" sz="6500" kern="1200"/>
        </a:p>
      </dsp:txBody>
      <dsp:txXfrm>
        <a:off x="3070166" y="231189"/>
        <a:ext cx="2659930" cy="1387136"/>
      </dsp:txXfrm>
    </dsp:sp>
    <dsp:sp modelId="{A93C3792-22B6-4A0B-AF86-365BEDF8CC07}">
      <dsp:nvSpPr>
        <dsp:cNvPr id="0" name=""/>
        <dsp:cNvSpPr/>
      </dsp:nvSpPr>
      <dsp:spPr>
        <a:xfrm>
          <a:off x="0" y="0"/>
          <a:ext cx="3314700" cy="18495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a:t>Planned Maintenance</a:t>
          </a:r>
        </a:p>
      </dsp:txBody>
      <dsp:txXfrm>
        <a:off x="90286" y="90286"/>
        <a:ext cx="3134128" cy="166894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9074D782-C704-4299-8395-496597FDAE3D}" type="datetimeFigureOut">
              <a:rPr lang="en-US"/>
              <a:pPr>
                <a:defRPr/>
              </a:pPr>
              <a:t>12/7/2023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50FC480-A1A1-4F5D-AD2C-1353527BA5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74010AF-5950-4D01-8767-ED623DE5C993}" type="slidenum">
              <a:rPr lang="en-US" smtClean="0">
                <a:solidFill>
                  <a:prstClr val="black"/>
                </a:solidFill>
              </a:rPr>
              <a:pPr/>
              <a:t>5</a:t>
            </a:fld>
            <a:endParaRPr lang="en-US">
              <a:solidFill>
                <a:prstClr val="black"/>
              </a:solidFill>
            </a:endParaRPr>
          </a:p>
        </p:txBody>
      </p:sp>
      <p:sp>
        <p:nvSpPr>
          <p:cNvPr id="29700" name="Rectangle 3"/>
          <p:cNvSpPr>
            <a:spLocks noGrp="1" noRot="1" noChangeAspect="1" noChangeArrowheads="1" noTextEdit="1"/>
          </p:cNvSpPr>
          <p:nvPr>
            <p:ph type="sldImg"/>
          </p:nvPr>
        </p:nvSpPr>
        <p:spPr>
          <a:xfrm>
            <a:off x="1989138" y="627063"/>
            <a:ext cx="3067050" cy="2300287"/>
          </a:xfrm>
          <a:ln w="12700" cap="flat">
            <a:solidFill>
              <a:schemeClr val="tx1"/>
            </a:solidFill>
          </a:ln>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7802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USNS LARAMIE (T-AO 203)</a:t>
            </a:r>
          </a:p>
          <a:p>
            <a:r>
              <a:rPr lang="en-US"/>
              <a:t>43 Work Requests Entered</a:t>
            </a:r>
          </a:p>
          <a:p>
            <a:r>
              <a:rPr lang="en-US"/>
              <a:t>890 SQFT of Suspect Plating</a:t>
            </a:r>
          </a:p>
          <a:p>
            <a:r>
              <a:rPr lang="en-US"/>
              <a:t>50,850 SQFT Coating Maintenance</a:t>
            </a:r>
          </a:p>
          <a:p>
            <a:endParaRPr lang="en-US"/>
          </a:p>
        </p:txBody>
      </p:sp>
      <p:sp>
        <p:nvSpPr>
          <p:cNvPr id="4" name="Slide Number Placeholder 3"/>
          <p:cNvSpPr>
            <a:spLocks noGrp="1"/>
          </p:cNvSpPr>
          <p:nvPr>
            <p:ph type="sldNum" sz="quarter" idx="10"/>
          </p:nvPr>
        </p:nvSpPr>
        <p:spPr/>
        <p:txBody>
          <a:bodyPr/>
          <a:lstStyle/>
          <a:p>
            <a:pPr defTabSz="465887">
              <a:defRPr/>
            </a:pPr>
            <a:fld id="{16C20839-8B13-4CAF-9DD2-15443593AAB7}" type="slidenum">
              <a:rPr lang="en-US">
                <a:solidFill>
                  <a:prstClr val="black"/>
                </a:solidFill>
                <a:latin typeface="Calibri" panose="020F0502020204030204"/>
              </a:rPr>
              <a:pPr defTabSz="46588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96058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08025"/>
            <a:ext cx="4727575" cy="3544888"/>
          </a:xfrm>
        </p:spPr>
      </p:sp>
      <p:sp>
        <p:nvSpPr>
          <p:cNvPr id="3" name="Notes Placeholder 2"/>
          <p:cNvSpPr>
            <a:spLocks noGrp="1"/>
          </p:cNvSpPr>
          <p:nvPr>
            <p:ph type="body" idx="1"/>
          </p:nvPr>
        </p:nvSpPr>
        <p:spPr/>
        <p:txBody>
          <a:bodyPr/>
          <a:lstStyle/>
          <a:p>
            <a:r>
              <a:rPr lang="en-US" baseline="0"/>
              <a:t>As a ship ages, maintenance, repair and alterations requirements continue to be generated from a variety of sources and analyses of ship condition.  Risk is continuously assessed and the higher &amp; med risk required M&amp;R are completed by S/F (SAMM req maintenance, SF Repair) or contract support including Ship Repair Facilities (Repair &amp; Alterations) and OEMs. Higher risk alteration requirements are submitted as TRANSALT Requests for PM Approval then designed and integrated into work packages.  Lower risk items that cannot be completed due to budget, resource availability, etc. are deferred and submitted for POM input.</a:t>
            </a:r>
          </a:p>
          <a:p>
            <a:r>
              <a:rPr lang="en-US" baseline="0"/>
              <a:t>Focus on budgeting VS technical risk and Unfunded M&amp;R</a:t>
            </a:r>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defTabSz="931774">
              <a:defRPr/>
            </a:pPr>
            <a:fld id="{AA9D813C-472B-470C-9CE9-BC1EA591F7F7}" type="slidenum">
              <a:rPr lang="en-US">
                <a:solidFill>
                  <a:prstClr val="black"/>
                </a:solidFill>
                <a:latin typeface="Calibri"/>
              </a:rPr>
              <a:pPr defTabSz="931774">
                <a:defRPr/>
              </a:pPr>
              <a:t>9</a:t>
            </a:fld>
            <a:endParaRPr lang="en-US">
              <a:solidFill>
                <a:prstClr val="black"/>
              </a:solidFill>
              <a:latin typeface="Calibri"/>
            </a:endParaRPr>
          </a:p>
        </p:txBody>
      </p:sp>
    </p:spTree>
    <p:extLst>
      <p:ext uri="{BB962C8B-B14F-4D97-AF65-F5344CB8AC3E}">
        <p14:creationId xmlns:p14="http://schemas.microsoft.com/office/powerpoint/2010/main" val="408034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5054885"/>
            <a:ext cx="5588000" cy="3068352"/>
          </a:xfrm>
        </p:spPr>
        <p:txBody>
          <a:bodyPr/>
          <a:lstStyle/>
          <a:p>
            <a:endParaRPr lang="en-US"/>
          </a:p>
        </p:txBody>
      </p:sp>
      <p:sp>
        <p:nvSpPr>
          <p:cNvPr id="4" name="Slide Number Placeholder 3"/>
          <p:cNvSpPr>
            <a:spLocks noGrp="1"/>
          </p:cNvSpPr>
          <p:nvPr>
            <p:ph type="sldNum" sz="quarter" idx="10"/>
          </p:nvPr>
        </p:nvSpPr>
        <p:spPr/>
        <p:txBody>
          <a:bodyPr/>
          <a:lstStyle/>
          <a:p>
            <a:fld id="{29CABC2D-0B72-4890-8B2D-C71E71DEBFB6}" type="slidenum">
              <a:rPr lang="en-US" smtClean="0"/>
              <a:t>15</a:t>
            </a:fld>
            <a:endParaRPr lang="en-US"/>
          </a:p>
        </p:txBody>
      </p:sp>
    </p:spTree>
    <p:extLst>
      <p:ext uri="{BB962C8B-B14F-4D97-AF65-F5344CB8AC3E}">
        <p14:creationId xmlns:p14="http://schemas.microsoft.com/office/powerpoint/2010/main" val="190427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CABC2D-0B72-4890-8B2D-C71E71DEBFB6}" type="slidenum">
              <a:rPr lang="en-US" smtClean="0"/>
              <a:t>16</a:t>
            </a:fld>
            <a:endParaRPr lang="en-US"/>
          </a:p>
        </p:txBody>
      </p:sp>
    </p:spTree>
    <p:extLst>
      <p:ext uri="{BB962C8B-B14F-4D97-AF65-F5344CB8AC3E}">
        <p14:creationId xmlns:p14="http://schemas.microsoft.com/office/powerpoint/2010/main" val="402380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CABC2D-0B72-4890-8B2D-C71E71DEBFB6}" type="slidenum">
              <a:rPr lang="en-US" smtClean="0"/>
              <a:t>17</a:t>
            </a:fld>
            <a:endParaRPr lang="en-US"/>
          </a:p>
        </p:txBody>
      </p:sp>
    </p:spTree>
    <p:extLst>
      <p:ext uri="{BB962C8B-B14F-4D97-AF65-F5344CB8AC3E}">
        <p14:creationId xmlns:p14="http://schemas.microsoft.com/office/powerpoint/2010/main" val="201573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CABC2D-0B72-4890-8B2D-C71E71DEBFB6}" type="slidenum">
              <a:rPr lang="en-US" smtClean="0"/>
              <a:t>18</a:t>
            </a:fld>
            <a:endParaRPr lang="en-US"/>
          </a:p>
        </p:txBody>
      </p:sp>
    </p:spTree>
    <p:extLst>
      <p:ext uri="{BB962C8B-B14F-4D97-AF65-F5344CB8AC3E}">
        <p14:creationId xmlns:p14="http://schemas.microsoft.com/office/powerpoint/2010/main" val="1296556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0" y="6411913"/>
            <a:ext cx="9144000" cy="400050"/>
          </a:xfrm>
          <a:prstGeom prst="rect">
            <a:avLst/>
          </a:prstGeom>
          <a:solidFill>
            <a:schemeClr val="accent1">
              <a:lumMod val="50000"/>
              <a:alpha val="49000"/>
            </a:schemeClr>
          </a:solidFill>
        </p:spPr>
        <p:txBody>
          <a:bodyPr>
            <a:spAutoFit/>
          </a:bodyPr>
          <a:lstStyle/>
          <a:p>
            <a:pPr algn="ctr" eaLnBrk="1" fontAlgn="auto" hangingPunct="1">
              <a:spcBef>
                <a:spcPts val="0"/>
              </a:spcBef>
              <a:spcAft>
                <a:spcPts val="0"/>
              </a:spcAft>
              <a:defRPr/>
            </a:pPr>
            <a:r>
              <a:rPr lang="en-US" sz="2000" b="1">
                <a:solidFill>
                  <a:srgbClr val="00B050"/>
                </a:solidFill>
                <a:effectLst>
                  <a:outerShdw blurRad="38100" dist="38100" dir="2700000" algn="tl">
                    <a:srgbClr val="000000">
                      <a:alpha val="43137"/>
                    </a:srgbClr>
                  </a:outerShdw>
                </a:effectLst>
                <a:latin typeface="+mn-lt"/>
                <a:cs typeface="+mn-cs"/>
              </a:rPr>
              <a:t>The overall classification of this brief is UNCLASSIFIED</a:t>
            </a:r>
          </a:p>
        </p:txBody>
      </p:sp>
      <p:sp>
        <p:nvSpPr>
          <p:cNvPr id="2" name="Title 1"/>
          <p:cNvSpPr>
            <a:spLocks noGrp="1"/>
          </p:cNvSpPr>
          <p:nvPr>
            <p:ph type="title"/>
          </p:nvPr>
        </p:nvSpPr>
        <p:spPr>
          <a:xfrm>
            <a:off x="5405887" y="3505200"/>
            <a:ext cx="3738113" cy="1371600"/>
          </a:xfrm>
        </p:spPr>
        <p:txBody>
          <a:bodyPr/>
          <a:lstStyle>
            <a:lvl1pPr algn="l">
              <a:defRPr>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26126" y="5181600"/>
            <a:ext cx="3657600" cy="990600"/>
          </a:xfrm>
        </p:spPr>
        <p:txBody>
          <a:bodyPr>
            <a:normAutofit/>
          </a:bodyPr>
          <a:lstStyle>
            <a:lvl1pPr marL="0" indent="0" algn="l">
              <a:buNone/>
              <a:defRPr sz="2200">
                <a:solidFill>
                  <a:schemeClr val="bg1"/>
                </a:solidFill>
                <a:effectLst>
                  <a:outerShdw blurRad="38100" dist="38100" dir="2700000" algn="tl">
                    <a:srgbClr val="000000">
                      <a:alpha val="43137"/>
                    </a:srgbClr>
                  </a:outerShdw>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5450456" y="4953000"/>
            <a:ext cx="3713672" cy="1295400"/>
          </a:xfrm>
        </p:spPr>
        <p:txBody>
          <a:bodyPr>
            <a:normAutofit/>
          </a:bodyPr>
          <a:lstStyle>
            <a:lvl1pPr marL="0" indent="0" algn="l">
              <a:buNone/>
              <a:defRPr sz="2400">
                <a:solidFill>
                  <a:schemeClr val="bg1"/>
                </a:solidFill>
                <a:effectLst>
                  <a:outerShdw blurRad="38100" dist="38100" dir="2700000" algn="tl">
                    <a:srgbClr val="000000">
                      <a:alpha val="43137"/>
                    </a:srgbClr>
                  </a:outerShdw>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28812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Quad Slide">
    <p:spTree>
      <p:nvGrpSpPr>
        <p:cNvPr id="1" name=""/>
        <p:cNvGrpSpPr/>
        <p:nvPr/>
      </p:nvGrpSpPr>
      <p:grpSpPr>
        <a:xfrm>
          <a:off x="0" y="0"/>
          <a:ext cx="0" cy="0"/>
          <a:chOff x="0" y="0"/>
          <a:chExt cx="0" cy="0"/>
        </a:xfrm>
      </p:grpSpPr>
      <p:cxnSp>
        <p:nvCxnSpPr>
          <p:cNvPr id="6" name="Straight Connector 5"/>
          <p:cNvCxnSpPr/>
          <p:nvPr userDrawn="1"/>
        </p:nvCxnSpPr>
        <p:spPr>
          <a:xfrm flipV="1">
            <a:off x="4572000" y="1371600"/>
            <a:ext cx="0" cy="504825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73025" y="3794125"/>
            <a:ext cx="899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25"/>
          <p:cNvSpPr txBox="1">
            <a:spLocks noChangeArrowheads="1"/>
          </p:cNvSpPr>
          <p:nvPr userDrawn="1"/>
        </p:nvSpPr>
        <p:spPr bwMode="auto">
          <a:xfrm>
            <a:off x="9525" y="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b="1">
                <a:solidFill>
                  <a:srgbClr val="00008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defRPr/>
            </a:pPr>
            <a:r>
              <a:rPr lang="en-US" altLang="en-US" sz="1200">
                <a:solidFill>
                  <a:srgbClr val="009900"/>
                </a:solidFill>
              </a:rPr>
              <a:t>UNCLASSIFIED//FOUO</a:t>
            </a:r>
          </a:p>
        </p:txBody>
      </p:sp>
      <p:sp>
        <p:nvSpPr>
          <p:cNvPr id="16" name="Content Placeholder 15"/>
          <p:cNvSpPr>
            <a:spLocks noGrp="1"/>
          </p:cNvSpPr>
          <p:nvPr>
            <p:ph sz="quarter" idx="17"/>
          </p:nvPr>
        </p:nvSpPr>
        <p:spPr>
          <a:xfrm>
            <a:off x="-3175" y="1146175"/>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1" name="Content Placeholder 15"/>
          <p:cNvSpPr>
            <a:spLocks noGrp="1"/>
          </p:cNvSpPr>
          <p:nvPr>
            <p:ph sz="quarter" idx="19"/>
          </p:nvPr>
        </p:nvSpPr>
        <p:spPr>
          <a:xfrm>
            <a:off x="4575176" y="1154113"/>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2" name="Content Placeholder 15"/>
          <p:cNvSpPr>
            <a:spLocks noGrp="1"/>
          </p:cNvSpPr>
          <p:nvPr>
            <p:ph sz="quarter" idx="20"/>
          </p:nvPr>
        </p:nvSpPr>
        <p:spPr>
          <a:xfrm>
            <a:off x="-9235" y="3808541"/>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7" name="Content Placeholder 15"/>
          <p:cNvSpPr>
            <a:spLocks noGrp="1"/>
          </p:cNvSpPr>
          <p:nvPr>
            <p:ph sz="quarter" idx="21"/>
          </p:nvPr>
        </p:nvSpPr>
        <p:spPr>
          <a:xfrm>
            <a:off x="4575176" y="3802063"/>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Tree>
    <p:extLst>
      <p:ext uri="{BB962C8B-B14F-4D97-AF65-F5344CB8AC3E}">
        <p14:creationId xmlns:p14="http://schemas.microsoft.com/office/powerpoint/2010/main" val="272476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295400"/>
            <a:ext cx="8683625" cy="51943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1" y="0"/>
            <a:ext cx="9148762" cy="1066800"/>
          </a:xfrm>
        </p:spPr>
        <p:txBody>
          <a:bodyPr/>
          <a:lstStyle>
            <a:lvl1pPr>
              <a:defRPr sz="2800" i="0">
                <a:latin typeface="+mj-lt"/>
              </a:defRPr>
            </a:lvl1pPr>
          </a:lstStyle>
          <a:p>
            <a:r>
              <a:rPr lang="en-US"/>
              <a:t>Click to edit Master title style</a:t>
            </a:r>
          </a:p>
        </p:txBody>
      </p:sp>
    </p:spTree>
    <p:extLst>
      <p:ext uri="{BB962C8B-B14F-4D97-AF65-F5344CB8AC3E}">
        <p14:creationId xmlns:p14="http://schemas.microsoft.com/office/powerpoint/2010/main" val="1831239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1171575"/>
            <a:ext cx="9144000" cy="5277630"/>
          </a:xfrm>
          <a:prstGeom prst="rect">
            <a:avLst/>
          </a:prstGeom>
        </p:spPr>
        <p:txBody>
          <a:bodyPr/>
          <a:lstStyle>
            <a:lvl1pPr>
              <a:defRPr sz="1800" b="1">
                <a:solidFill>
                  <a:srgbClr val="000082"/>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a:buSzPct val="90000"/>
              <a:defRPr sz="1400" b="1">
                <a:solidFill>
                  <a:srgbClr val="000082"/>
                </a:solidFill>
                <a:latin typeface="Arial" panose="020B0604020202020204" pitchFamily="34" charset="0"/>
                <a:cs typeface="Arial" panose="020B0604020202020204" pitchFamily="34" charset="0"/>
              </a:defRPr>
            </a:lvl3pPr>
            <a:lvl4pPr>
              <a:defRPr>
                <a:solidFill>
                  <a:srgbClr val="000082"/>
                </a:solidFill>
              </a:defRPr>
            </a:lvl4pPr>
            <a:lvl5pPr>
              <a:defRPr>
                <a:solidFill>
                  <a:srgbClr val="000082"/>
                </a:solidFill>
              </a:defRPr>
            </a:lvl5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quarter" idx="10" hasCustomPrompt="1"/>
          </p:nvPr>
        </p:nvSpPr>
        <p:spPr>
          <a:xfrm>
            <a:off x="0" y="6449205"/>
            <a:ext cx="9144000" cy="304800"/>
          </a:xfrm>
          <a:prstGeom prst="rect">
            <a:avLst/>
          </a:prstGeom>
        </p:spPr>
        <p:txBody>
          <a:bodyPr/>
          <a:lstStyle>
            <a:lvl1pPr marL="0" indent="0" algn="ctr">
              <a:buNone/>
              <a:defRPr sz="1200" b="1" baseline="0">
                <a:latin typeface="Arial" panose="020B0604020202020204" pitchFamily="34" charset="0"/>
                <a:cs typeface="Arial" panose="020B0604020202020204" pitchFamily="34" charset="0"/>
              </a:defRPr>
            </a:lvl1pPr>
          </a:lstStyle>
          <a:p>
            <a:pPr lvl="0"/>
            <a:r>
              <a:rPr lang="en-US"/>
              <a:t>EDIT CLASSIFICATION</a:t>
            </a:r>
          </a:p>
        </p:txBody>
      </p:sp>
      <p:sp>
        <p:nvSpPr>
          <p:cNvPr id="22" name="Title 21"/>
          <p:cNvSpPr>
            <a:spLocks noGrp="1"/>
          </p:cNvSpPr>
          <p:nvPr>
            <p:ph type="title"/>
          </p:nvPr>
        </p:nvSpPr>
        <p:spPr/>
        <p:txBody>
          <a:bodyPr/>
          <a:lstStyle/>
          <a:p>
            <a:r>
              <a:rPr lang="en-US"/>
              <a:t>Click to edit Master title style</a:t>
            </a:r>
          </a:p>
        </p:txBody>
      </p:sp>
      <p:sp>
        <p:nvSpPr>
          <p:cNvPr id="10" name="Content Placeholder 11"/>
          <p:cNvSpPr>
            <a:spLocks noGrp="1"/>
          </p:cNvSpPr>
          <p:nvPr>
            <p:ph sz="quarter" idx="11" hasCustomPrompt="1"/>
          </p:nvPr>
        </p:nvSpPr>
        <p:spPr>
          <a:xfrm>
            <a:off x="7493529" y="6264416"/>
            <a:ext cx="1688184" cy="240081"/>
          </a:xfrm>
        </p:spPr>
        <p:txBody>
          <a:bodyPr/>
          <a:lstStyle>
            <a:lvl1pPr marL="0" indent="0" algn="l">
              <a:buNone/>
              <a:defRPr sz="1050" b="0"/>
            </a:lvl1pPr>
          </a:lstStyle>
          <a:p>
            <a:pPr lvl="0"/>
            <a:r>
              <a:rPr lang="en-US"/>
              <a:t>As of HHMM DDMMMYY</a:t>
            </a:r>
          </a:p>
        </p:txBody>
      </p:sp>
      <p:sp>
        <p:nvSpPr>
          <p:cNvPr id="12" name="Content Placeholder 15"/>
          <p:cNvSpPr>
            <a:spLocks noGrp="1"/>
          </p:cNvSpPr>
          <p:nvPr>
            <p:ph sz="quarter" idx="12" hasCustomPrompt="1"/>
          </p:nvPr>
        </p:nvSpPr>
        <p:spPr>
          <a:xfrm>
            <a:off x="7493529" y="6504497"/>
            <a:ext cx="1143000" cy="228600"/>
          </a:xfrm>
        </p:spPr>
        <p:txBody>
          <a:bodyPr/>
          <a:lstStyle>
            <a:lvl1pPr marL="0" indent="0">
              <a:buNone/>
              <a:defRPr sz="1050" b="0"/>
            </a:lvl1pPr>
          </a:lstStyle>
          <a:p>
            <a:pPr lvl="0"/>
            <a:r>
              <a:rPr lang="en-US"/>
              <a:t>OPR: </a:t>
            </a:r>
            <a:r>
              <a:rPr lang="en-US" err="1"/>
              <a:t>NCode</a:t>
            </a:r>
            <a:endParaRPr lang="en-US"/>
          </a:p>
        </p:txBody>
      </p:sp>
    </p:spTree>
    <p:extLst>
      <p:ext uri="{BB962C8B-B14F-4D97-AF65-F5344CB8AC3E}">
        <p14:creationId xmlns:p14="http://schemas.microsoft.com/office/powerpoint/2010/main" val="37441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1171575"/>
            <a:ext cx="9144000" cy="5277630"/>
          </a:xfrm>
          <a:prstGeom prst="rect">
            <a:avLst/>
          </a:prstGeom>
        </p:spPr>
        <p:txBody>
          <a:bodyPr/>
          <a:lstStyle>
            <a:lvl1pPr>
              <a:defRPr sz="1800" b="1">
                <a:solidFill>
                  <a:srgbClr val="000082"/>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a:buSzPct val="90000"/>
              <a:defRPr sz="1400" b="1">
                <a:solidFill>
                  <a:srgbClr val="000082"/>
                </a:solidFill>
                <a:latin typeface="Arial" panose="020B0604020202020204" pitchFamily="34" charset="0"/>
                <a:cs typeface="Arial" panose="020B0604020202020204" pitchFamily="34" charset="0"/>
              </a:defRPr>
            </a:lvl3pPr>
            <a:lvl4pPr>
              <a:defRPr>
                <a:solidFill>
                  <a:srgbClr val="000082"/>
                </a:solidFill>
              </a:defRPr>
            </a:lvl4pPr>
            <a:lvl5pPr>
              <a:defRPr>
                <a:solidFill>
                  <a:srgbClr val="000082"/>
                </a:solidFill>
              </a:defRPr>
            </a:lvl5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quarter" idx="10" hasCustomPrompt="1"/>
          </p:nvPr>
        </p:nvSpPr>
        <p:spPr>
          <a:xfrm>
            <a:off x="0" y="6449205"/>
            <a:ext cx="9144000" cy="304800"/>
          </a:xfrm>
          <a:prstGeom prst="rect">
            <a:avLst/>
          </a:prstGeom>
        </p:spPr>
        <p:txBody>
          <a:bodyPr/>
          <a:lstStyle>
            <a:lvl1pPr marL="0" indent="0" algn="ctr">
              <a:buNone/>
              <a:defRPr sz="1200" b="1" baseline="0">
                <a:latin typeface="Arial" panose="020B0604020202020204" pitchFamily="34" charset="0"/>
                <a:cs typeface="Arial" panose="020B0604020202020204" pitchFamily="34" charset="0"/>
              </a:defRPr>
            </a:lvl1pPr>
          </a:lstStyle>
          <a:p>
            <a:pPr marL="0" indent="0" algn="ctr">
              <a:buNone/>
            </a:pPr>
            <a:r>
              <a:rPr lang="en-US" sz="1200">
                <a:solidFill>
                  <a:schemeClr val="accent6"/>
                </a:solidFill>
              </a:rPr>
              <a:t>UNCLASSIFIED//</a:t>
            </a:r>
            <a:r>
              <a:rPr lang="en-US" sz="1200" err="1">
                <a:solidFill>
                  <a:schemeClr val="accent6"/>
                </a:solidFill>
              </a:rPr>
              <a:t>FOUO</a:t>
            </a:r>
            <a:endParaRPr lang="en-US" sz="1200">
              <a:solidFill>
                <a:schemeClr val="accent6"/>
              </a:solidFill>
            </a:endParaRPr>
          </a:p>
        </p:txBody>
      </p:sp>
      <p:sp>
        <p:nvSpPr>
          <p:cNvPr id="22" name="Title 21"/>
          <p:cNvSpPr>
            <a:spLocks noGrp="1"/>
          </p:cNvSpPr>
          <p:nvPr>
            <p:ph type="title"/>
          </p:nvPr>
        </p:nvSpPr>
        <p:spPr/>
        <p:txBody>
          <a:bodyPr/>
          <a:lstStyle/>
          <a:p>
            <a:r>
              <a:rPr lang="en-US"/>
              <a:t>Click to edit Master title style</a:t>
            </a:r>
          </a:p>
        </p:txBody>
      </p:sp>
      <p:sp>
        <p:nvSpPr>
          <p:cNvPr id="10" name="Content Placeholder 11"/>
          <p:cNvSpPr>
            <a:spLocks noGrp="1"/>
          </p:cNvSpPr>
          <p:nvPr>
            <p:ph sz="quarter" idx="11" hasCustomPrompt="1"/>
          </p:nvPr>
        </p:nvSpPr>
        <p:spPr>
          <a:xfrm>
            <a:off x="9298653" y="5531975"/>
            <a:ext cx="1688184" cy="240081"/>
          </a:xfrm>
        </p:spPr>
        <p:txBody>
          <a:bodyPr/>
          <a:lstStyle>
            <a:lvl1pPr marL="0" indent="0" algn="l">
              <a:buNone/>
              <a:defRPr sz="1050" b="0"/>
            </a:lvl1pPr>
          </a:lstStyle>
          <a:p>
            <a:pPr lvl="0"/>
            <a:r>
              <a:rPr lang="en-US"/>
              <a:t>As of HHMM DDMMMYY</a:t>
            </a:r>
          </a:p>
        </p:txBody>
      </p:sp>
      <p:sp>
        <p:nvSpPr>
          <p:cNvPr id="12" name="Content Placeholder 15"/>
          <p:cNvSpPr>
            <a:spLocks noGrp="1"/>
          </p:cNvSpPr>
          <p:nvPr>
            <p:ph sz="quarter" idx="12" hasCustomPrompt="1"/>
          </p:nvPr>
        </p:nvSpPr>
        <p:spPr>
          <a:xfrm>
            <a:off x="7512383" y="6495070"/>
            <a:ext cx="1143000" cy="228600"/>
          </a:xfrm>
        </p:spPr>
        <p:txBody>
          <a:bodyPr/>
          <a:lstStyle>
            <a:lvl1pPr marL="0" indent="0">
              <a:buNone/>
              <a:defRPr sz="1050" b="0"/>
            </a:lvl1pPr>
          </a:lstStyle>
          <a:p>
            <a:pPr lvl="0"/>
            <a:r>
              <a:rPr lang="en-US" err="1"/>
              <a:t>OPR</a:t>
            </a:r>
            <a:r>
              <a:rPr lang="en-US"/>
              <a:t>: </a:t>
            </a:r>
            <a:r>
              <a:rPr lang="en-US" err="1"/>
              <a:t>N7AMA</a:t>
            </a:r>
            <a:endParaRPr lang="en-US"/>
          </a:p>
        </p:txBody>
      </p:sp>
    </p:spTree>
    <p:extLst>
      <p:ext uri="{BB962C8B-B14F-4D97-AF65-F5344CB8AC3E}">
        <p14:creationId xmlns:p14="http://schemas.microsoft.com/office/powerpoint/2010/main" val="3424940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1171575"/>
            <a:ext cx="9144000" cy="5277630"/>
          </a:xfrm>
          <a:prstGeom prst="rect">
            <a:avLst/>
          </a:prstGeom>
        </p:spPr>
        <p:txBody>
          <a:bodyPr/>
          <a:lstStyle>
            <a:lvl1pPr>
              <a:defRPr sz="1800" b="1">
                <a:solidFill>
                  <a:srgbClr val="000082"/>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a:buSzPct val="90000"/>
              <a:defRPr sz="1400" b="1">
                <a:solidFill>
                  <a:srgbClr val="000082"/>
                </a:solidFill>
                <a:latin typeface="Arial" panose="020B0604020202020204" pitchFamily="34" charset="0"/>
                <a:cs typeface="Arial" panose="020B0604020202020204" pitchFamily="34" charset="0"/>
              </a:defRPr>
            </a:lvl3pPr>
            <a:lvl4pPr>
              <a:defRPr>
                <a:solidFill>
                  <a:srgbClr val="000082"/>
                </a:solidFill>
              </a:defRPr>
            </a:lvl4pPr>
            <a:lvl5pPr>
              <a:defRPr>
                <a:solidFill>
                  <a:srgbClr val="000082"/>
                </a:solidFill>
              </a:defRPr>
            </a:lvl5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quarter" idx="10"/>
          </p:nvPr>
        </p:nvSpPr>
        <p:spPr>
          <a:xfrm>
            <a:off x="0" y="6449205"/>
            <a:ext cx="9144000" cy="304800"/>
          </a:xfrm>
          <a:prstGeom prst="rect">
            <a:avLst/>
          </a:prstGeom>
        </p:spPr>
        <p:txBody>
          <a:bodyPr/>
          <a:lstStyle>
            <a:lvl1pPr marL="0" indent="0" algn="ctr">
              <a:buNone/>
              <a:defRPr sz="1200" b="1" baseline="0">
                <a:latin typeface="Arial" panose="020B0604020202020204" pitchFamily="34" charset="0"/>
                <a:cs typeface="Arial" panose="020B0604020202020204" pitchFamily="34" charset="0"/>
              </a:defRPr>
            </a:lvl1pPr>
          </a:lstStyle>
          <a:p>
            <a:pPr lvl="0"/>
            <a:endParaRPr lang="en-US"/>
          </a:p>
        </p:txBody>
      </p:sp>
      <p:sp>
        <p:nvSpPr>
          <p:cNvPr id="22" name="Title 21"/>
          <p:cNvSpPr>
            <a:spLocks noGrp="1"/>
          </p:cNvSpPr>
          <p:nvPr>
            <p:ph type="title"/>
          </p:nvPr>
        </p:nvSpPr>
        <p:spPr/>
        <p:txBody>
          <a:bodyPr/>
          <a:lstStyle/>
          <a:p>
            <a:r>
              <a:rPr lang="en-US"/>
              <a:t>Click to edit Master title style</a:t>
            </a:r>
          </a:p>
        </p:txBody>
      </p:sp>
      <p:sp>
        <p:nvSpPr>
          <p:cNvPr id="10" name="Content Placeholder 11"/>
          <p:cNvSpPr>
            <a:spLocks noGrp="1"/>
          </p:cNvSpPr>
          <p:nvPr>
            <p:ph sz="quarter" idx="11" hasCustomPrompt="1"/>
          </p:nvPr>
        </p:nvSpPr>
        <p:spPr>
          <a:xfrm>
            <a:off x="7493529" y="6264416"/>
            <a:ext cx="1688184" cy="240081"/>
          </a:xfrm>
        </p:spPr>
        <p:txBody>
          <a:bodyPr/>
          <a:lstStyle>
            <a:lvl1pPr marL="0" indent="0" algn="l">
              <a:buNone/>
              <a:defRPr sz="1050" b="0"/>
            </a:lvl1pPr>
          </a:lstStyle>
          <a:p>
            <a:pPr lvl="0"/>
            <a:r>
              <a:rPr lang="en-US"/>
              <a:t>As of HHMM DDMMMYY</a:t>
            </a:r>
          </a:p>
        </p:txBody>
      </p:sp>
      <p:sp>
        <p:nvSpPr>
          <p:cNvPr id="12" name="Content Placeholder 15"/>
          <p:cNvSpPr>
            <a:spLocks noGrp="1"/>
          </p:cNvSpPr>
          <p:nvPr>
            <p:ph sz="quarter" idx="12" hasCustomPrompt="1"/>
          </p:nvPr>
        </p:nvSpPr>
        <p:spPr>
          <a:xfrm>
            <a:off x="7493529" y="6504497"/>
            <a:ext cx="1143000" cy="228600"/>
          </a:xfrm>
        </p:spPr>
        <p:txBody>
          <a:bodyPr/>
          <a:lstStyle>
            <a:lvl1pPr marL="0" indent="0">
              <a:buNone/>
              <a:defRPr sz="1050" b="0"/>
            </a:lvl1pPr>
          </a:lstStyle>
          <a:p>
            <a:pPr lvl="0"/>
            <a:r>
              <a:rPr lang="en-US"/>
              <a:t>OPR: </a:t>
            </a:r>
            <a:r>
              <a:rPr lang="en-US" err="1"/>
              <a:t>NCode</a:t>
            </a:r>
            <a:endParaRPr lang="en-US"/>
          </a:p>
        </p:txBody>
      </p:sp>
    </p:spTree>
    <p:extLst>
      <p:ext uri="{BB962C8B-B14F-4D97-AF65-F5344CB8AC3E}">
        <p14:creationId xmlns:p14="http://schemas.microsoft.com/office/powerpoint/2010/main" val="4033292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5AD12-9A38-421F-B209-6A4C870653F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5426C-6872-415D-8F46-EDDEF90D6AD5}" type="slidenum">
              <a:rPr lang="en-US" smtClean="0"/>
              <a:t>‹#›</a:t>
            </a:fld>
            <a:endParaRPr lang="en-US"/>
          </a:p>
        </p:txBody>
      </p:sp>
    </p:spTree>
    <p:extLst>
      <p:ext uri="{BB962C8B-B14F-4D97-AF65-F5344CB8AC3E}">
        <p14:creationId xmlns:p14="http://schemas.microsoft.com/office/powerpoint/2010/main" val="1787138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1171575"/>
            <a:ext cx="9144000" cy="5277630"/>
          </a:xfrm>
          <a:prstGeom prst="rect">
            <a:avLst/>
          </a:prstGeom>
        </p:spPr>
        <p:txBody>
          <a:bodyPr/>
          <a:lstStyle>
            <a:lvl1pPr>
              <a:defRPr sz="1800" b="1">
                <a:solidFill>
                  <a:srgbClr val="000082"/>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a:buSzPct val="90000"/>
              <a:defRPr sz="1400" b="1">
                <a:solidFill>
                  <a:srgbClr val="000082"/>
                </a:solidFill>
                <a:latin typeface="Arial" panose="020B0604020202020204" pitchFamily="34" charset="0"/>
                <a:cs typeface="Arial" panose="020B0604020202020204" pitchFamily="34" charset="0"/>
              </a:defRPr>
            </a:lvl3pPr>
            <a:lvl4pPr>
              <a:defRPr>
                <a:solidFill>
                  <a:srgbClr val="000082"/>
                </a:solidFill>
              </a:defRPr>
            </a:lvl4pPr>
            <a:lvl5pPr>
              <a:defRPr>
                <a:solidFill>
                  <a:srgbClr val="000082"/>
                </a:solidFill>
              </a:defRPr>
            </a:lvl5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quarter" idx="10"/>
          </p:nvPr>
        </p:nvSpPr>
        <p:spPr>
          <a:xfrm>
            <a:off x="0" y="6449205"/>
            <a:ext cx="9144000" cy="304800"/>
          </a:xfrm>
          <a:prstGeom prst="rect">
            <a:avLst/>
          </a:prstGeom>
        </p:spPr>
        <p:txBody>
          <a:bodyPr/>
          <a:lstStyle>
            <a:lvl1pPr marL="0" indent="0" algn="ctr">
              <a:buNone/>
              <a:defRPr sz="1200" b="1" baseline="0">
                <a:latin typeface="Arial" panose="020B0604020202020204" pitchFamily="34" charset="0"/>
                <a:cs typeface="Arial" panose="020B0604020202020204" pitchFamily="34" charset="0"/>
              </a:defRPr>
            </a:lvl1pPr>
          </a:lstStyle>
          <a:p>
            <a:pPr lvl="0"/>
            <a:r>
              <a:rPr lang="en-US"/>
              <a:t>Edit Master text styles</a:t>
            </a:r>
          </a:p>
        </p:txBody>
      </p:sp>
      <p:sp>
        <p:nvSpPr>
          <p:cNvPr id="22" name="Title 21"/>
          <p:cNvSpPr>
            <a:spLocks noGrp="1"/>
          </p:cNvSpPr>
          <p:nvPr>
            <p:ph type="title"/>
          </p:nvPr>
        </p:nvSpPr>
        <p:spPr/>
        <p:txBody>
          <a:bodyPr/>
          <a:lstStyle/>
          <a:p>
            <a:r>
              <a:rPr lang="en-US"/>
              <a:t>Click to edit Master title style</a:t>
            </a:r>
          </a:p>
        </p:txBody>
      </p:sp>
      <p:sp>
        <p:nvSpPr>
          <p:cNvPr id="10" name="Content Placeholder 11"/>
          <p:cNvSpPr>
            <a:spLocks noGrp="1"/>
          </p:cNvSpPr>
          <p:nvPr>
            <p:ph sz="quarter" idx="11"/>
          </p:nvPr>
        </p:nvSpPr>
        <p:spPr>
          <a:xfrm>
            <a:off x="7512383" y="6254989"/>
            <a:ext cx="1688184" cy="240081"/>
          </a:xfrm>
        </p:spPr>
        <p:txBody>
          <a:bodyPr/>
          <a:lstStyle>
            <a:lvl1pPr marL="0" indent="0" algn="l">
              <a:buNone/>
              <a:defRPr sz="1050" b="0"/>
            </a:lvl1pPr>
          </a:lstStyle>
          <a:p>
            <a:pPr lvl="0"/>
            <a:r>
              <a:rPr lang="en-US"/>
              <a:t>Edit Master text styles</a:t>
            </a:r>
          </a:p>
        </p:txBody>
      </p:sp>
      <p:sp>
        <p:nvSpPr>
          <p:cNvPr id="12" name="Content Placeholder 15"/>
          <p:cNvSpPr>
            <a:spLocks noGrp="1"/>
          </p:cNvSpPr>
          <p:nvPr>
            <p:ph sz="quarter" idx="12"/>
          </p:nvPr>
        </p:nvSpPr>
        <p:spPr>
          <a:xfrm>
            <a:off x="7512383" y="6495070"/>
            <a:ext cx="1143000" cy="228600"/>
          </a:xfrm>
        </p:spPr>
        <p:txBody>
          <a:bodyPr/>
          <a:lstStyle>
            <a:lvl1pPr marL="0" indent="0">
              <a:buNone/>
              <a:defRPr sz="1050" b="0"/>
            </a:lvl1pPr>
          </a:lstStyle>
          <a:p>
            <a:pPr lvl="0"/>
            <a:r>
              <a:rPr lang="en-US"/>
              <a:t>Edit Master text styles</a:t>
            </a:r>
          </a:p>
        </p:txBody>
      </p:sp>
    </p:spTree>
    <p:extLst>
      <p:ext uri="{BB962C8B-B14F-4D97-AF65-F5344CB8AC3E}">
        <p14:creationId xmlns:p14="http://schemas.microsoft.com/office/powerpoint/2010/main" val="303727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9887"/>
            <a:ext cx="7772400" cy="1620837"/>
          </a:xfrm>
          <a:prstGeom prst="rect">
            <a:avLst/>
          </a:prstGeom>
        </p:spPr>
        <p:txBody>
          <a:bodyPr anchor="ctr">
            <a:normAutofit/>
          </a:bodyPr>
          <a:lstStyle>
            <a:lvl1pPr algn="ctr">
              <a:defRPr sz="21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4082804"/>
            <a:ext cx="6858000" cy="1655762"/>
          </a:xfrm>
          <a:prstGeom prst="rect">
            <a:avLst/>
          </a:prstGeom>
        </p:spPr>
        <p:txBody>
          <a:bodyPr/>
          <a:lstStyle>
            <a:lvl1pPr marL="0" indent="0" algn="ctr">
              <a:buNone/>
              <a:defRPr sz="1800" b="1">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 Box 29"/>
          <p:cNvSpPr txBox="1">
            <a:spLocks noChangeArrowheads="1"/>
          </p:cNvSpPr>
          <p:nvPr/>
        </p:nvSpPr>
        <p:spPr bwMode="blackWhite">
          <a:xfrm>
            <a:off x="8808213" y="6619875"/>
            <a:ext cx="301686" cy="184666"/>
          </a:xfrm>
          <a:prstGeom prst="rect">
            <a:avLst/>
          </a:prstGeom>
          <a:noFill/>
          <a:ln w="9525">
            <a:noFill/>
            <a:miter lim="800000"/>
            <a:headEnd/>
            <a:tailEnd/>
          </a:ln>
          <a:effectLst/>
        </p:spPr>
        <p:txBody>
          <a:bodyPr wrap="none">
            <a:spAutoFit/>
          </a:bodyPr>
          <a:lstStyle/>
          <a:p>
            <a:pPr algn="ctr" defTabSz="685800">
              <a:lnSpc>
                <a:spcPct val="80000"/>
              </a:lnSpc>
              <a:spcBef>
                <a:spcPct val="50000"/>
              </a:spcBef>
              <a:defRPr/>
            </a:pPr>
            <a:fld id="{D36DAD90-6203-4E71-A5B7-9CD5F341EDE2}" type="slidenum">
              <a:rPr lang="en-US" sz="750" b="1">
                <a:solidFill>
                  <a:srgbClr val="110189"/>
                </a:solidFill>
                <a:latin typeface="Arial"/>
                <a:cs typeface="Arial" charset="0"/>
              </a:rPr>
              <a:pPr algn="ctr" defTabSz="685800">
                <a:lnSpc>
                  <a:spcPct val="80000"/>
                </a:lnSpc>
                <a:spcBef>
                  <a:spcPct val="50000"/>
                </a:spcBef>
                <a:defRPr/>
              </a:pPr>
              <a:t>‹#›</a:t>
            </a:fld>
            <a:endParaRPr lang="en-US" sz="750" b="1">
              <a:solidFill>
                <a:srgbClr val="110189"/>
              </a:solidFill>
              <a:latin typeface="Arial"/>
              <a:cs typeface="Arial" charset="0"/>
            </a:endParaRPr>
          </a:p>
        </p:txBody>
      </p:sp>
      <p:sp>
        <p:nvSpPr>
          <p:cNvPr id="8" name="Rectangle 63"/>
          <p:cNvSpPr>
            <a:spLocks noChangeArrowheads="1"/>
          </p:cNvSpPr>
          <p:nvPr/>
        </p:nvSpPr>
        <p:spPr bwMode="auto">
          <a:xfrm>
            <a:off x="0" y="1015836"/>
            <a:ext cx="9144000" cy="65057"/>
          </a:xfrm>
          <a:prstGeom prst="rect">
            <a:avLst/>
          </a:prstGeom>
          <a:solidFill>
            <a:srgbClr val="000066"/>
          </a:solidFill>
          <a:ln w="19050">
            <a:noFill/>
            <a:miter lim="800000"/>
            <a:headEnd/>
            <a:tailEnd/>
          </a:ln>
          <a:effectLst/>
        </p:spPr>
        <p:txBody>
          <a:bodyPr wrap="none" anchor="ctr"/>
          <a:lstStyle/>
          <a:p>
            <a:pPr algn="ctr" defTabSz="685800" eaLnBrk="0" fontAlgn="base" hangingPunct="0">
              <a:spcBef>
                <a:spcPct val="0"/>
              </a:spcBef>
              <a:spcAft>
                <a:spcPct val="0"/>
              </a:spcAft>
              <a:defRPr/>
            </a:pPr>
            <a:endParaRPr lang="en-US" sz="1350" b="1" i="1">
              <a:solidFill>
                <a:srgbClr val="000000"/>
              </a:solidFill>
              <a:latin typeface="Arial" charset="0"/>
              <a:cs typeface="Times New Roman" pitchFamily="18" charset="0"/>
            </a:endParaRPr>
          </a:p>
        </p:txBody>
      </p:sp>
      <p:sp>
        <p:nvSpPr>
          <p:cNvPr id="9" name="Rectangle 64"/>
          <p:cNvSpPr>
            <a:spLocks noChangeArrowheads="1"/>
          </p:cNvSpPr>
          <p:nvPr/>
        </p:nvSpPr>
        <p:spPr bwMode="auto">
          <a:xfrm>
            <a:off x="0" y="1107000"/>
            <a:ext cx="9144000" cy="62975"/>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defTabSz="685800" eaLnBrk="0" fontAlgn="base" hangingPunct="0">
              <a:spcBef>
                <a:spcPct val="0"/>
              </a:spcBef>
              <a:spcAft>
                <a:spcPct val="0"/>
              </a:spcAft>
              <a:defRPr/>
            </a:pPr>
            <a:endParaRPr lang="en-US" sz="1350" b="1" i="1">
              <a:solidFill>
                <a:srgbClr val="000000"/>
              </a:solidFill>
              <a:latin typeface="Arial" charset="0"/>
              <a:cs typeface="Times New Roman" pitchFamily="18" charset="0"/>
            </a:endParaRPr>
          </a:p>
        </p:txBody>
      </p:sp>
      <p:sp>
        <p:nvSpPr>
          <p:cNvPr id="12" name="Rectangle 61"/>
          <p:cNvSpPr>
            <a:spLocks noChangeArrowheads="1"/>
          </p:cNvSpPr>
          <p:nvPr/>
        </p:nvSpPr>
        <p:spPr bwMode="auto">
          <a:xfrm>
            <a:off x="0" y="6788415"/>
            <a:ext cx="9144000" cy="62975"/>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defTabSz="685800" eaLnBrk="0" fontAlgn="base" hangingPunct="0">
              <a:spcBef>
                <a:spcPct val="0"/>
              </a:spcBef>
              <a:spcAft>
                <a:spcPct val="0"/>
              </a:spcAft>
              <a:defRPr/>
            </a:pPr>
            <a:endParaRPr lang="en-US" sz="1350" b="1" i="1">
              <a:solidFill>
                <a:srgbClr val="000000"/>
              </a:solidFill>
              <a:latin typeface="Arial" charset="0"/>
              <a:cs typeface="Times New Roman" pitchFamily="18" charset="0"/>
            </a:endParaRPr>
          </a:p>
        </p:txBody>
      </p:sp>
      <p:sp>
        <p:nvSpPr>
          <p:cNvPr id="13" name="Text Box 51"/>
          <p:cNvSpPr txBox="1">
            <a:spLocks noChangeArrowheads="1"/>
          </p:cNvSpPr>
          <p:nvPr/>
        </p:nvSpPr>
        <p:spPr bwMode="auto">
          <a:xfrm>
            <a:off x="152400" y="6594091"/>
            <a:ext cx="2533650" cy="150041"/>
          </a:xfrm>
          <a:prstGeom prst="rect">
            <a:avLst/>
          </a:prstGeom>
          <a:solidFill>
            <a:srgbClr val="FFFFFF"/>
          </a:solidFill>
          <a:ln w="57150">
            <a:noFill/>
            <a:miter lim="800000"/>
            <a:headEnd/>
            <a:tailEnd/>
          </a:ln>
          <a:effectLst/>
        </p:spPr>
        <p:txBody>
          <a:bodyPr tIns="0" bIns="0" anchor="ctr" anchorCtr="1">
            <a:sp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975" b="1" i="1" u="none" strike="noStrike" kern="0" cap="none" spc="0" normalizeH="0" baseline="0" noProof="0">
                <a:ln>
                  <a:noFill/>
                </a:ln>
                <a:solidFill>
                  <a:srgbClr val="000066"/>
                </a:solidFill>
                <a:effectLst>
                  <a:outerShdw blurRad="38100" dist="38100" dir="2700000" algn="tl">
                    <a:srgbClr val="C0C0C0"/>
                  </a:outerShdw>
                </a:effectLst>
                <a:uLnTx/>
                <a:uFillTx/>
                <a:latin typeface="Arial" charset="0"/>
                <a:cs typeface="Times New Roman" pitchFamily="18" charset="0"/>
              </a:rPr>
              <a:t>Military Sealift Command</a:t>
            </a:r>
          </a:p>
        </p:txBody>
      </p:sp>
    </p:spTree>
    <p:extLst>
      <p:ext uri="{BB962C8B-B14F-4D97-AF65-F5344CB8AC3E}">
        <p14:creationId xmlns:p14="http://schemas.microsoft.com/office/powerpoint/2010/main" val="340775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6383216"/>
            <a:ext cx="9144000" cy="304800"/>
          </a:xfrm>
        </p:spPr>
        <p:txBody>
          <a:bodyPr/>
          <a:lstStyle>
            <a:lvl1pPr marL="0" indent="0" algn="ctr">
              <a:buNone/>
              <a:defRPr sz="900" baseline="0"/>
            </a:lvl1pPr>
          </a:lstStyle>
          <a:p>
            <a:pPr lvl="0"/>
            <a:r>
              <a:rPr lang="en-US"/>
              <a:t>EDIT CLASSIFICATION</a:t>
            </a:r>
          </a:p>
        </p:txBody>
      </p:sp>
      <p:sp>
        <p:nvSpPr>
          <p:cNvPr id="12" name="Content Placeholder 11"/>
          <p:cNvSpPr>
            <a:spLocks noGrp="1"/>
          </p:cNvSpPr>
          <p:nvPr>
            <p:ph sz="quarter" idx="11" hasCustomPrompt="1"/>
          </p:nvPr>
        </p:nvSpPr>
        <p:spPr>
          <a:xfrm>
            <a:off x="7512383" y="6254991"/>
            <a:ext cx="1688184" cy="240081"/>
          </a:xfrm>
        </p:spPr>
        <p:txBody>
          <a:bodyPr/>
          <a:lstStyle>
            <a:lvl1pPr marL="0" indent="0" algn="l">
              <a:buNone/>
              <a:defRPr sz="788" b="0"/>
            </a:lvl1pPr>
          </a:lstStyle>
          <a:p>
            <a:pPr lvl="0"/>
            <a:r>
              <a:rPr lang="en-US"/>
              <a:t>As of HHMM DDMMMYY</a:t>
            </a:r>
          </a:p>
        </p:txBody>
      </p:sp>
      <p:sp>
        <p:nvSpPr>
          <p:cNvPr id="16" name="Content Placeholder 15"/>
          <p:cNvSpPr>
            <a:spLocks noGrp="1"/>
          </p:cNvSpPr>
          <p:nvPr>
            <p:ph sz="quarter" idx="12" hasCustomPrompt="1"/>
          </p:nvPr>
        </p:nvSpPr>
        <p:spPr>
          <a:xfrm>
            <a:off x="7512383" y="6495070"/>
            <a:ext cx="1143000" cy="228600"/>
          </a:xfrm>
        </p:spPr>
        <p:txBody>
          <a:bodyPr/>
          <a:lstStyle>
            <a:lvl1pPr marL="0" indent="0">
              <a:buNone/>
              <a:defRPr sz="788" b="0"/>
            </a:lvl1pPr>
          </a:lstStyle>
          <a:p>
            <a:pPr lvl="0"/>
            <a:r>
              <a:rPr lang="en-US"/>
              <a:t>OPR: </a:t>
            </a:r>
            <a:r>
              <a:rPr lang="en-US" err="1"/>
              <a:t>NCode</a:t>
            </a: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0613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1171575"/>
            <a:ext cx="9144000" cy="5277630"/>
          </a:xfrm>
          <a:prstGeom prst="rect">
            <a:avLst/>
          </a:prstGeom>
        </p:spPr>
        <p:txBody>
          <a:bodyPr/>
          <a:lstStyle>
            <a:lvl1pPr>
              <a:defRPr sz="1350" b="1">
                <a:solidFill>
                  <a:srgbClr val="000082"/>
                </a:solidFill>
                <a:latin typeface="Arial" panose="020B0604020202020204" pitchFamily="34" charset="0"/>
                <a:cs typeface="Arial" panose="020B0604020202020204" pitchFamily="34" charset="0"/>
              </a:defRPr>
            </a:lvl1pPr>
            <a:lvl2pPr marL="514350" indent="-171450">
              <a:buFont typeface="Arial" panose="020B0604020202020204" pitchFamily="34" charset="0"/>
              <a:buChar char="−"/>
              <a:defRPr sz="1200" b="1">
                <a:solidFill>
                  <a:srgbClr val="000082"/>
                </a:solidFill>
                <a:latin typeface="Arial" panose="020B0604020202020204" pitchFamily="34" charset="0"/>
                <a:cs typeface="Arial" panose="020B0604020202020204" pitchFamily="34" charset="0"/>
              </a:defRPr>
            </a:lvl2pPr>
            <a:lvl3pPr>
              <a:buSzPct val="90000"/>
              <a:defRPr sz="1050" b="1">
                <a:solidFill>
                  <a:srgbClr val="000082"/>
                </a:solidFill>
                <a:latin typeface="Arial" panose="020B0604020202020204" pitchFamily="34" charset="0"/>
                <a:cs typeface="Arial" panose="020B0604020202020204" pitchFamily="34" charset="0"/>
              </a:defRPr>
            </a:lvl3pPr>
            <a:lvl4pPr>
              <a:defRPr>
                <a:solidFill>
                  <a:srgbClr val="000082"/>
                </a:solidFill>
              </a:defRPr>
            </a:lvl4pPr>
            <a:lvl5pPr>
              <a:defRPr>
                <a:solidFill>
                  <a:srgbClr val="000082"/>
                </a:solidFill>
              </a:defRPr>
            </a:lvl5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quarter" idx="10" hasCustomPrompt="1"/>
          </p:nvPr>
        </p:nvSpPr>
        <p:spPr>
          <a:xfrm>
            <a:off x="0" y="6449205"/>
            <a:ext cx="9144000" cy="304800"/>
          </a:xfrm>
          <a:prstGeom prst="rect">
            <a:avLst/>
          </a:prstGeom>
        </p:spPr>
        <p:txBody>
          <a:bodyPr/>
          <a:lstStyle>
            <a:lvl1pPr marL="0" indent="0" algn="ctr">
              <a:buNone/>
              <a:defRPr sz="900" b="1" baseline="0">
                <a:latin typeface="Arial" panose="020B0604020202020204" pitchFamily="34" charset="0"/>
                <a:cs typeface="Arial" panose="020B0604020202020204" pitchFamily="34" charset="0"/>
              </a:defRPr>
            </a:lvl1pPr>
          </a:lstStyle>
          <a:p>
            <a:pPr lvl="0"/>
            <a:r>
              <a:rPr lang="en-US"/>
              <a:t>EDIT CLASSIFICATION</a:t>
            </a:r>
          </a:p>
        </p:txBody>
      </p:sp>
      <p:sp>
        <p:nvSpPr>
          <p:cNvPr id="22" name="Title 21"/>
          <p:cNvSpPr>
            <a:spLocks noGrp="1"/>
          </p:cNvSpPr>
          <p:nvPr>
            <p:ph type="title"/>
          </p:nvPr>
        </p:nvSpPr>
        <p:spPr/>
        <p:txBody>
          <a:bodyPr/>
          <a:lstStyle/>
          <a:p>
            <a:r>
              <a:rPr lang="en-US"/>
              <a:t>Click to edit Master title style</a:t>
            </a:r>
          </a:p>
        </p:txBody>
      </p:sp>
      <p:sp>
        <p:nvSpPr>
          <p:cNvPr id="10" name="Content Placeholder 11"/>
          <p:cNvSpPr>
            <a:spLocks noGrp="1"/>
          </p:cNvSpPr>
          <p:nvPr>
            <p:ph sz="quarter" idx="11" hasCustomPrompt="1"/>
          </p:nvPr>
        </p:nvSpPr>
        <p:spPr>
          <a:xfrm>
            <a:off x="7512383" y="6254991"/>
            <a:ext cx="1688184" cy="240081"/>
          </a:xfrm>
        </p:spPr>
        <p:txBody>
          <a:bodyPr/>
          <a:lstStyle>
            <a:lvl1pPr marL="0" indent="0" algn="l">
              <a:buNone/>
              <a:defRPr sz="788" b="0"/>
            </a:lvl1pPr>
          </a:lstStyle>
          <a:p>
            <a:pPr lvl="0"/>
            <a:r>
              <a:rPr lang="en-US"/>
              <a:t>As of HHMM DDMMMYY</a:t>
            </a:r>
          </a:p>
        </p:txBody>
      </p:sp>
      <p:sp>
        <p:nvSpPr>
          <p:cNvPr id="12" name="Content Placeholder 15"/>
          <p:cNvSpPr>
            <a:spLocks noGrp="1"/>
          </p:cNvSpPr>
          <p:nvPr>
            <p:ph sz="quarter" idx="12" hasCustomPrompt="1"/>
          </p:nvPr>
        </p:nvSpPr>
        <p:spPr>
          <a:xfrm>
            <a:off x="7512383" y="6495070"/>
            <a:ext cx="1143000" cy="228600"/>
          </a:xfrm>
        </p:spPr>
        <p:txBody>
          <a:bodyPr/>
          <a:lstStyle>
            <a:lvl1pPr marL="0" indent="0">
              <a:buNone/>
              <a:defRPr sz="788" b="0"/>
            </a:lvl1pPr>
          </a:lstStyle>
          <a:p>
            <a:pPr lvl="0"/>
            <a:r>
              <a:rPr lang="en-US"/>
              <a:t>OPR: </a:t>
            </a:r>
            <a:r>
              <a:rPr lang="en-US" err="1"/>
              <a:t>NCode</a:t>
            </a:r>
            <a:endParaRPr lang="en-US"/>
          </a:p>
        </p:txBody>
      </p:sp>
    </p:spTree>
    <p:extLst>
      <p:ext uri="{BB962C8B-B14F-4D97-AF65-F5344CB8AC3E}">
        <p14:creationId xmlns:p14="http://schemas.microsoft.com/office/powerpoint/2010/main" val="132743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88400" y="6619875"/>
            <a:ext cx="341313" cy="2159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defRPr/>
            </a:pPr>
            <a:fld id="{9F70AA11-6043-4C3E-87E9-5DF2F85CB608}" type="slidenum">
              <a:rPr lang="en-US" altLang="en-US" sz="1000" b="1" smtClean="0">
                <a:solidFill>
                  <a:srgbClr val="110189"/>
                </a:solidFill>
              </a:rPr>
              <a:pPr algn="ctr" eaLnBrk="1" hangingPunct="1">
                <a:lnSpc>
                  <a:spcPct val="80000"/>
                </a:lnSpc>
                <a:spcBef>
                  <a:spcPct val="50000"/>
                </a:spcBef>
                <a:defRPr/>
              </a:pPr>
              <a:t>‹#›</a:t>
            </a:fld>
            <a:endParaRPr lang="en-US" altLang="en-US" sz="1000" b="1">
              <a:solidFill>
                <a:srgbClr val="110189"/>
              </a:solidFill>
            </a:endParaRPr>
          </a:p>
        </p:txBody>
      </p:sp>
      <p:sp>
        <p:nvSpPr>
          <p:cNvPr id="5" name="Rectangle 63"/>
          <p:cNvSpPr>
            <a:spLocks noChangeArrowheads="1"/>
          </p:cNvSpPr>
          <p:nvPr userDrawn="1"/>
        </p:nvSpPr>
        <p:spPr bwMode="auto">
          <a:xfrm>
            <a:off x="0" y="1016000"/>
            <a:ext cx="9144000" cy="65088"/>
          </a:xfrm>
          <a:prstGeom prst="rect">
            <a:avLst/>
          </a:prstGeom>
          <a:solidFill>
            <a:srgbClr val="000066"/>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b="1" i="1">
              <a:solidFill>
                <a:srgbClr val="000000"/>
              </a:solidFill>
              <a:cs typeface="Times New Roman" panose="02020603050405020304" pitchFamily="18" charset="0"/>
            </a:endParaRPr>
          </a:p>
        </p:txBody>
      </p:sp>
      <p:sp>
        <p:nvSpPr>
          <p:cNvPr id="6" name="Rectangle 64"/>
          <p:cNvSpPr>
            <a:spLocks noChangeArrowheads="1"/>
          </p:cNvSpPr>
          <p:nvPr userDrawn="1"/>
        </p:nvSpPr>
        <p:spPr bwMode="auto">
          <a:xfrm>
            <a:off x="0" y="1106488"/>
            <a:ext cx="9144000" cy="63500"/>
          </a:xfrm>
          <a:prstGeom prst="rect">
            <a:avLst/>
          </a:prstGeom>
          <a:gradFill rotWithShape="1">
            <a:gsLst>
              <a:gs pos="0">
                <a:srgbClr val="765E00"/>
              </a:gs>
              <a:gs pos="50000">
                <a:srgbClr val="FFCC00"/>
              </a:gs>
              <a:gs pos="100000">
                <a:srgbClr val="765E00"/>
              </a:gs>
            </a:gsLst>
            <a:lin ang="270000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b="1" i="1">
              <a:solidFill>
                <a:srgbClr val="000000"/>
              </a:solidFill>
              <a:cs typeface="Times New Roman" panose="02020603050405020304" pitchFamily="18" charset="0"/>
            </a:endParaRPr>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13"/>
            <a:ext cx="1082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1"/>
          <p:cNvSpPr>
            <a:spLocks noChangeArrowheads="1"/>
          </p:cNvSpPr>
          <p:nvPr userDrawn="1"/>
        </p:nvSpPr>
        <p:spPr bwMode="auto">
          <a:xfrm>
            <a:off x="0" y="6788150"/>
            <a:ext cx="9144000" cy="63500"/>
          </a:xfrm>
          <a:prstGeom prst="rect">
            <a:avLst/>
          </a:prstGeom>
          <a:gradFill rotWithShape="1">
            <a:gsLst>
              <a:gs pos="0">
                <a:srgbClr val="765E00"/>
              </a:gs>
              <a:gs pos="50000">
                <a:srgbClr val="FFCC00"/>
              </a:gs>
              <a:gs pos="100000">
                <a:srgbClr val="765E00"/>
              </a:gs>
            </a:gsLst>
            <a:lin ang="27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b="1" i="1">
              <a:solidFill>
                <a:srgbClr val="000000"/>
              </a:solidFill>
              <a:cs typeface="Times New Roman" panose="02020603050405020304" pitchFamily="18" charset="0"/>
            </a:endParaRPr>
          </a:p>
        </p:txBody>
      </p:sp>
      <p:sp>
        <p:nvSpPr>
          <p:cNvPr id="9" name="Text Box 51"/>
          <p:cNvSpPr txBox="1">
            <a:spLocks noChangeArrowheads="1"/>
          </p:cNvSpPr>
          <p:nvPr userDrawn="1"/>
        </p:nvSpPr>
        <p:spPr bwMode="auto">
          <a:xfrm>
            <a:off x="152400" y="6569075"/>
            <a:ext cx="2533650" cy="200025"/>
          </a:xfrm>
          <a:prstGeom prst="rect">
            <a:avLst/>
          </a:prstGeom>
          <a:solidFill>
            <a:srgbClr val="FFFFFF"/>
          </a:solidFill>
          <a:ln w="57150">
            <a:noFill/>
            <a:miter lim="800000"/>
            <a:headEnd/>
            <a:tailEnd/>
          </a:ln>
          <a:effectLst/>
        </p:spPr>
        <p:txBody>
          <a:bodyPr tIns="0" bIns="0" anchor="ctr" anchorCtr="1">
            <a:spAutoFit/>
          </a:bodyPr>
          <a:lstStyle/>
          <a:p>
            <a:pPr algn="ctr">
              <a:defRPr/>
            </a:pPr>
            <a:r>
              <a:rPr lang="en-US" sz="1300" b="1" i="1" kern="0">
                <a:solidFill>
                  <a:srgbClr val="000066"/>
                </a:solidFill>
                <a:effectLst>
                  <a:outerShdw blurRad="38100" dist="38100" dir="2700000" algn="tl">
                    <a:srgbClr val="C0C0C0"/>
                  </a:outerShdw>
                </a:effectLst>
                <a:latin typeface="Arial" charset="0"/>
                <a:cs typeface="Times New Roman" pitchFamily="18" charset="0"/>
              </a:rPr>
              <a:t>Military Sealift Command</a:t>
            </a:r>
          </a:p>
        </p:txBody>
      </p:sp>
      <p:sp>
        <p:nvSpPr>
          <p:cNvPr id="2" name="Title 1"/>
          <p:cNvSpPr>
            <a:spLocks noGrp="1"/>
          </p:cNvSpPr>
          <p:nvPr>
            <p:ph type="ctrTitle"/>
          </p:nvPr>
        </p:nvSpPr>
        <p:spPr>
          <a:xfrm>
            <a:off x="685800" y="2149885"/>
            <a:ext cx="7772400" cy="1620837"/>
          </a:xfrm>
          <a:prstGeom prst="rect">
            <a:avLst/>
          </a:prstGeom>
        </p:spPr>
        <p:txBody>
          <a:bodyPr>
            <a:normAutofit/>
          </a:bodyPr>
          <a:lstStyle>
            <a:lvl1pPr algn="ctr">
              <a:defRPr sz="28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4082804"/>
            <a:ext cx="6858000" cy="1655762"/>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69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Content Placeholder 2"/>
          <p:cNvSpPr>
            <a:spLocks noGrp="1"/>
          </p:cNvSpPr>
          <p:nvPr>
            <p:ph sz="half" idx="14"/>
          </p:nvPr>
        </p:nvSpPr>
        <p:spPr>
          <a:xfrm>
            <a:off x="4347" y="3816522"/>
            <a:ext cx="4568952" cy="2560320"/>
          </a:xfrm>
          <a:prstGeom prst="rect">
            <a:avLst/>
          </a:prstGeom>
        </p:spPr>
        <p:txBody>
          <a:bodyPr/>
          <a:lstStyle>
            <a:lvl1pPr>
              <a:spcBef>
                <a:spcPts val="0"/>
              </a:spcBef>
              <a:defRPr sz="1350" b="1">
                <a:solidFill>
                  <a:srgbClr val="000082"/>
                </a:solidFill>
                <a:latin typeface="Arial" panose="020B0604020202020204" pitchFamily="34" charset="0"/>
                <a:cs typeface="Arial" panose="020B0604020202020204" pitchFamily="34" charset="0"/>
              </a:defRPr>
            </a:lvl1pPr>
            <a:lvl2pPr marL="514350" indent="-171450">
              <a:spcBef>
                <a:spcPts val="0"/>
              </a:spcBef>
              <a:buFont typeface="Calibri" panose="020F0502020204030204" pitchFamily="34" charset="0"/>
              <a:buChar char="−"/>
              <a:defRPr sz="1200" b="1">
                <a:solidFill>
                  <a:srgbClr val="000082"/>
                </a:solidFill>
                <a:latin typeface="Arial" panose="020B0604020202020204" pitchFamily="34" charset="0"/>
                <a:cs typeface="Arial" panose="020B0604020202020204" pitchFamily="34" charset="0"/>
              </a:defRPr>
            </a:lvl2pPr>
            <a:lvl3pPr>
              <a:spcBef>
                <a:spcPts val="0"/>
              </a:spcBef>
              <a:buSzPct val="90000"/>
              <a:defRPr sz="1050" b="1">
                <a:solidFill>
                  <a:srgbClr val="000082"/>
                </a:solidFill>
                <a:latin typeface="Arial" panose="020B0604020202020204" pitchFamily="34" charset="0"/>
                <a:cs typeface="Arial" panose="020B0604020202020204" pitchFamily="34" charset="0"/>
              </a:defRPr>
            </a:lvl3pPr>
            <a:lvl4pPr>
              <a:spcBef>
                <a:spcPts val="0"/>
              </a:spcBef>
              <a:defRPr sz="900">
                <a:solidFill>
                  <a:srgbClr val="000082"/>
                </a:solidFill>
                <a:latin typeface="Arial" panose="020B0604020202020204" pitchFamily="34" charset="0"/>
                <a:cs typeface="Arial" panose="020B0604020202020204" pitchFamily="34" charset="0"/>
              </a:defRPr>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quarter" idx="10" hasCustomPrompt="1"/>
          </p:nvPr>
        </p:nvSpPr>
        <p:spPr>
          <a:xfrm>
            <a:off x="0" y="6449205"/>
            <a:ext cx="9144000" cy="304800"/>
          </a:xfrm>
          <a:prstGeom prst="rect">
            <a:avLst/>
          </a:prstGeom>
        </p:spPr>
        <p:txBody>
          <a:bodyPr/>
          <a:lstStyle>
            <a:lvl1pPr marL="0" indent="0" algn="ctr">
              <a:buNone/>
              <a:defRPr sz="900" b="1" baseline="0">
                <a:latin typeface="Arial" panose="020B0604020202020204" pitchFamily="34" charset="0"/>
                <a:cs typeface="Arial" panose="020B0604020202020204" pitchFamily="34" charset="0"/>
              </a:defRPr>
            </a:lvl1pPr>
          </a:lstStyle>
          <a:p>
            <a:pPr lvl="0"/>
            <a:r>
              <a:rPr lang="en-US"/>
              <a:t>EDIT CLASSIFICATION</a:t>
            </a:r>
          </a:p>
        </p:txBody>
      </p:sp>
      <p:sp>
        <p:nvSpPr>
          <p:cNvPr id="6" name="Content Placeholder 2"/>
          <p:cNvSpPr>
            <a:spLocks noGrp="1"/>
          </p:cNvSpPr>
          <p:nvPr>
            <p:ph sz="half" idx="1"/>
          </p:nvPr>
        </p:nvSpPr>
        <p:spPr>
          <a:xfrm>
            <a:off x="0" y="1234441"/>
            <a:ext cx="4568952" cy="2560320"/>
          </a:xfrm>
          <a:prstGeom prst="rect">
            <a:avLst/>
          </a:prstGeom>
        </p:spPr>
        <p:txBody>
          <a:bodyPr/>
          <a:lstStyle>
            <a:lvl1pPr>
              <a:spcBef>
                <a:spcPts val="0"/>
              </a:spcBef>
              <a:defRPr sz="1350" b="1">
                <a:solidFill>
                  <a:srgbClr val="000082"/>
                </a:solidFill>
                <a:latin typeface="Arial" panose="020B0604020202020204" pitchFamily="34" charset="0"/>
                <a:cs typeface="Arial" panose="020B0604020202020204" pitchFamily="34" charset="0"/>
              </a:defRPr>
            </a:lvl1pPr>
            <a:lvl2pPr marL="514350" indent="-171450">
              <a:spcBef>
                <a:spcPts val="0"/>
              </a:spcBef>
              <a:buFont typeface="Calibri" panose="020F0502020204030204" pitchFamily="34" charset="0"/>
              <a:buChar char="−"/>
              <a:defRPr sz="1200" b="1">
                <a:solidFill>
                  <a:srgbClr val="000082"/>
                </a:solidFill>
                <a:latin typeface="Arial" panose="020B0604020202020204" pitchFamily="34" charset="0"/>
                <a:cs typeface="Arial" panose="020B0604020202020204" pitchFamily="34" charset="0"/>
              </a:defRPr>
            </a:lvl2pPr>
            <a:lvl3pPr>
              <a:spcBef>
                <a:spcPts val="0"/>
              </a:spcBef>
              <a:buSzPct val="90000"/>
              <a:defRPr sz="1050" b="1">
                <a:solidFill>
                  <a:srgbClr val="000082"/>
                </a:solidFill>
                <a:latin typeface="Arial" panose="020B0604020202020204" pitchFamily="34" charset="0"/>
                <a:cs typeface="Arial" panose="020B0604020202020204" pitchFamily="34" charset="0"/>
              </a:defRPr>
            </a:lvl3pPr>
            <a:lvl4pPr>
              <a:spcBef>
                <a:spcPts val="0"/>
              </a:spcBef>
              <a:defRPr sz="900">
                <a:solidFill>
                  <a:srgbClr val="000082"/>
                </a:solidFill>
                <a:latin typeface="Arial" panose="020B0604020202020204" pitchFamily="34" charset="0"/>
                <a:cs typeface="Arial" panose="020B0604020202020204" pitchFamily="34" charset="0"/>
              </a:defRPr>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3"/>
          </p:nvPr>
        </p:nvSpPr>
        <p:spPr>
          <a:xfrm>
            <a:off x="4585070" y="1230079"/>
            <a:ext cx="4568952" cy="2560320"/>
          </a:xfrm>
          <a:prstGeom prst="rect">
            <a:avLst/>
          </a:prstGeom>
        </p:spPr>
        <p:txBody>
          <a:bodyPr/>
          <a:lstStyle>
            <a:lvl1pPr>
              <a:spcBef>
                <a:spcPts val="0"/>
              </a:spcBef>
              <a:defRPr sz="1350" b="1">
                <a:solidFill>
                  <a:srgbClr val="000082"/>
                </a:solidFill>
                <a:latin typeface="Arial" panose="020B0604020202020204" pitchFamily="34" charset="0"/>
                <a:cs typeface="Arial" panose="020B0604020202020204" pitchFamily="34" charset="0"/>
              </a:defRPr>
            </a:lvl1pPr>
            <a:lvl2pPr marL="514350" indent="-171450">
              <a:spcBef>
                <a:spcPts val="0"/>
              </a:spcBef>
              <a:buFont typeface="Calibri" panose="020F0502020204030204" pitchFamily="34" charset="0"/>
              <a:buChar char="−"/>
              <a:defRPr sz="1200" b="1">
                <a:solidFill>
                  <a:srgbClr val="000082"/>
                </a:solidFill>
                <a:latin typeface="Arial" panose="020B0604020202020204" pitchFamily="34" charset="0"/>
                <a:cs typeface="Arial" panose="020B0604020202020204" pitchFamily="34" charset="0"/>
              </a:defRPr>
            </a:lvl2pPr>
            <a:lvl3pPr>
              <a:spcBef>
                <a:spcPts val="0"/>
              </a:spcBef>
              <a:buSzPct val="90000"/>
              <a:defRPr sz="1050" b="1">
                <a:solidFill>
                  <a:srgbClr val="000082"/>
                </a:solidFill>
                <a:latin typeface="Arial" panose="020B0604020202020204" pitchFamily="34" charset="0"/>
                <a:cs typeface="Arial" panose="020B0604020202020204" pitchFamily="34" charset="0"/>
              </a:defRPr>
            </a:lvl3pPr>
            <a:lvl4pPr>
              <a:spcBef>
                <a:spcPts val="0"/>
              </a:spcBef>
              <a:defRPr sz="900">
                <a:solidFill>
                  <a:srgbClr val="000082"/>
                </a:solidFill>
                <a:latin typeface="Arial" panose="020B0604020202020204" pitchFamily="34" charset="0"/>
                <a:cs typeface="Arial" panose="020B0604020202020204" pitchFamily="34" charset="0"/>
              </a:defRPr>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5"/>
          </p:nvPr>
        </p:nvSpPr>
        <p:spPr>
          <a:xfrm>
            <a:off x="4589417" y="3812160"/>
            <a:ext cx="4568952" cy="2560320"/>
          </a:xfrm>
          <a:prstGeom prst="rect">
            <a:avLst/>
          </a:prstGeom>
        </p:spPr>
        <p:txBody>
          <a:bodyPr/>
          <a:lstStyle>
            <a:lvl1pPr>
              <a:spcBef>
                <a:spcPts val="0"/>
              </a:spcBef>
              <a:defRPr sz="1350" b="1">
                <a:solidFill>
                  <a:srgbClr val="000082"/>
                </a:solidFill>
                <a:latin typeface="Arial" panose="020B0604020202020204" pitchFamily="34" charset="0"/>
                <a:cs typeface="Arial" panose="020B0604020202020204" pitchFamily="34" charset="0"/>
              </a:defRPr>
            </a:lvl1pPr>
            <a:lvl2pPr marL="514350" indent="-171450">
              <a:spcBef>
                <a:spcPts val="0"/>
              </a:spcBef>
              <a:buFont typeface="Calibri" panose="020F0502020204030204" pitchFamily="34" charset="0"/>
              <a:buChar char="−"/>
              <a:defRPr sz="1200" b="1">
                <a:solidFill>
                  <a:srgbClr val="000082"/>
                </a:solidFill>
                <a:latin typeface="Arial" panose="020B0604020202020204" pitchFamily="34" charset="0"/>
                <a:cs typeface="Arial" panose="020B0604020202020204" pitchFamily="34" charset="0"/>
              </a:defRPr>
            </a:lvl2pPr>
            <a:lvl3pPr>
              <a:spcBef>
                <a:spcPts val="0"/>
              </a:spcBef>
              <a:buSzPct val="90000"/>
              <a:defRPr sz="1050" b="1">
                <a:solidFill>
                  <a:srgbClr val="000082"/>
                </a:solidFill>
                <a:latin typeface="Arial" panose="020B0604020202020204" pitchFamily="34" charset="0"/>
                <a:cs typeface="Arial" panose="020B0604020202020204" pitchFamily="34" charset="0"/>
              </a:defRPr>
            </a:lvl3pPr>
            <a:lvl4pPr>
              <a:spcBef>
                <a:spcPts val="0"/>
              </a:spcBef>
              <a:defRPr sz="900">
                <a:solidFill>
                  <a:srgbClr val="000082"/>
                </a:solidFill>
                <a:latin typeface="Arial" panose="020B0604020202020204" pitchFamily="34" charset="0"/>
                <a:cs typeface="Arial" panose="020B0604020202020204" pitchFamily="34" charset="0"/>
              </a:defRPr>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14" name="Title 13"/>
          <p:cNvSpPr>
            <a:spLocks noGrp="1"/>
          </p:cNvSpPr>
          <p:nvPr>
            <p:ph type="title"/>
          </p:nvPr>
        </p:nvSpPr>
        <p:spPr/>
        <p:txBody>
          <a:bodyPr/>
          <a:lstStyle/>
          <a:p>
            <a:r>
              <a:rPr lang="en-US"/>
              <a:t>Click to edit Master title style</a:t>
            </a:r>
          </a:p>
        </p:txBody>
      </p:sp>
      <p:cxnSp>
        <p:nvCxnSpPr>
          <p:cNvPr id="12" name="Straight Connector 11"/>
          <p:cNvCxnSpPr/>
          <p:nvPr/>
        </p:nvCxnSpPr>
        <p:spPr>
          <a:xfrm flipV="1">
            <a:off x="4572000" y="1371600"/>
            <a:ext cx="0" cy="5047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3152" y="379476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11"/>
          <p:cNvSpPr>
            <a:spLocks noGrp="1"/>
          </p:cNvSpPr>
          <p:nvPr>
            <p:ph sz="quarter" idx="11" hasCustomPrompt="1"/>
          </p:nvPr>
        </p:nvSpPr>
        <p:spPr>
          <a:xfrm>
            <a:off x="7493529" y="6264418"/>
            <a:ext cx="1688184" cy="240081"/>
          </a:xfrm>
        </p:spPr>
        <p:txBody>
          <a:bodyPr/>
          <a:lstStyle>
            <a:lvl1pPr marL="0" indent="0" algn="l">
              <a:buNone/>
              <a:defRPr sz="788" b="0"/>
            </a:lvl1pPr>
          </a:lstStyle>
          <a:p>
            <a:pPr lvl="0"/>
            <a:r>
              <a:rPr lang="en-US"/>
              <a:t>As of HHMM DDMMMYY</a:t>
            </a:r>
          </a:p>
        </p:txBody>
      </p:sp>
      <p:sp>
        <p:nvSpPr>
          <p:cNvPr id="16" name="Content Placeholder 15"/>
          <p:cNvSpPr>
            <a:spLocks noGrp="1"/>
          </p:cNvSpPr>
          <p:nvPr>
            <p:ph sz="quarter" idx="12" hasCustomPrompt="1"/>
          </p:nvPr>
        </p:nvSpPr>
        <p:spPr>
          <a:xfrm>
            <a:off x="7493529" y="6504497"/>
            <a:ext cx="1143000" cy="228600"/>
          </a:xfrm>
        </p:spPr>
        <p:txBody>
          <a:bodyPr/>
          <a:lstStyle>
            <a:lvl1pPr marL="0" indent="0">
              <a:buNone/>
              <a:defRPr sz="788" b="0"/>
            </a:lvl1pPr>
          </a:lstStyle>
          <a:p>
            <a:pPr lvl="0"/>
            <a:r>
              <a:rPr lang="en-US"/>
              <a:t>OPR: </a:t>
            </a:r>
            <a:r>
              <a:rPr lang="en-US" err="1"/>
              <a:t>NCode</a:t>
            </a:r>
            <a:endParaRPr lang="en-US"/>
          </a:p>
        </p:txBody>
      </p:sp>
    </p:spTree>
    <p:extLst>
      <p:ext uri="{BB962C8B-B14F-4D97-AF65-F5344CB8AC3E}">
        <p14:creationId xmlns:p14="http://schemas.microsoft.com/office/powerpoint/2010/main" val="2963060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1171575"/>
            <a:ext cx="9144000" cy="5277630"/>
          </a:xfrm>
          <a:prstGeom prst="rect">
            <a:avLst/>
          </a:prstGeom>
        </p:spPr>
        <p:txBody>
          <a:bodyPr/>
          <a:lstStyle>
            <a:lvl1pPr>
              <a:defRPr sz="1350" b="1">
                <a:solidFill>
                  <a:srgbClr val="000082"/>
                </a:solidFill>
                <a:latin typeface="Arial" panose="020B0604020202020204" pitchFamily="34" charset="0"/>
                <a:cs typeface="Arial" panose="020B0604020202020204" pitchFamily="34" charset="0"/>
              </a:defRPr>
            </a:lvl1pPr>
            <a:lvl2pPr marL="514350" indent="-171450">
              <a:buFont typeface="Arial" panose="020B0604020202020204" pitchFamily="34" charset="0"/>
              <a:buChar char="−"/>
              <a:defRPr sz="1200" b="1">
                <a:solidFill>
                  <a:srgbClr val="000082"/>
                </a:solidFill>
                <a:latin typeface="Arial" panose="020B0604020202020204" pitchFamily="34" charset="0"/>
                <a:cs typeface="Arial" panose="020B0604020202020204" pitchFamily="34" charset="0"/>
              </a:defRPr>
            </a:lvl2pPr>
            <a:lvl3pPr>
              <a:buSzPct val="90000"/>
              <a:defRPr sz="1050" b="1">
                <a:solidFill>
                  <a:srgbClr val="000082"/>
                </a:solidFill>
                <a:latin typeface="Arial" panose="020B0604020202020204" pitchFamily="34" charset="0"/>
                <a:cs typeface="Arial" panose="020B0604020202020204" pitchFamily="34" charset="0"/>
              </a:defRPr>
            </a:lvl3pPr>
            <a:lvl4pPr>
              <a:defRPr>
                <a:solidFill>
                  <a:srgbClr val="000082"/>
                </a:solidFill>
              </a:defRPr>
            </a:lvl4pPr>
            <a:lvl5pPr>
              <a:defRPr>
                <a:solidFill>
                  <a:srgbClr val="000082"/>
                </a:solidFill>
              </a:defRPr>
            </a:lvl5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quarter" idx="10" hasCustomPrompt="1"/>
          </p:nvPr>
        </p:nvSpPr>
        <p:spPr>
          <a:xfrm>
            <a:off x="0" y="6449205"/>
            <a:ext cx="9144000" cy="304800"/>
          </a:xfrm>
          <a:prstGeom prst="rect">
            <a:avLst/>
          </a:prstGeom>
        </p:spPr>
        <p:txBody>
          <a:bodyPr/>
          <a:lstStyle>
            <a:lvl1pPr marL="0" indent="0" algn="ctr">
              <a:buNone/>
              <a:defRPr sz="900" b="1" baseline="0">
                <a:latin typeface="Arial" panose="020B0604020202020204" pitchFamily="34" charset="0"/>
                <a:cs typeface="Arial" panose="020B0604020202020204" pitchFamily="34" charset="0"/>
              </a:defRPr>
            </a:lvl1pPr>
          </a:lstStyle>
          <a:p>
            <a:pPr lvl="0"/>
            <a:r>
              <a:rPr lang="en-US"/>
              <a:t>EDIT CLASSIFICATION</a:t>
            </a:r>
          </a:p>
        </p:txBody>
      </p:sp>
      <p:sp>
        <p:nvSpPr>
          <p:cNvPr id="22" name="Title 21"/>
          <p:cNvSpPr>
            <a:spLocks noGrp="1"/>
          </p:cNvSpPr>
          <p:nvPr>
            <p:ph type="title"/>
          </p:nvPr>
        </p:nvSpPr>
        <p:spPr/>
        <p:txBody>
          <a:bodyPr/>
          <a:lstStyle/>
          <a:p>
            <a:r>
              <a:rPr lang="en-US"/>
              <a:t>Click to edit Master title style</a:t>
            </a:r>
          </a:p>
        </p:txBody>
      </p:sp>
      <p:sp>
        <p:nvSpPr>
          <p:cNvPr id="10" name="Content Placeholder 11"/>
          <p:cNvSpPr>
            <a:spLocks noGrp="1"/>
          </p:cNvSpPr>
          <p:nvPr>
            <p:ph sz="quarter" idx="11" hasCustomPrompt="1"/>
          </p:nvPr>
        </p:nvSpPr>
        <p:spPr>
          <a:xfrm>
            <a:off x="7493529" y="6264418"/>
            <a:ext cx="1688184" cy="240081"/>
          </a:xfrm>
        </p:spPr>
        <p:txBody>
          <a:bodyPr/>
          <a:lstStyle>
            <a:lvl1pPr marL="0" indent="0" algn="l">
              <a:buNone/>
              <a:defRPr sz="788" b="0"/>
            </a:lvl1pPr>
          </a:lstStyle>
          <a:p>
            <a:pPr lvl="0"/>
            <a:r>
              <a:rPr lang="en-US"/>
              <a:t>As of HHMM DDMMMYY</a:t>
            </a:r>
          </a:p>
        </p:txBody>
      </p:sp>
      <p:sp>
        <p:nvSpPr>
          <p:cNvPr id="12" name="Content Placeholder 15"/>
          <p:cNvSpPr>
            <a:spLocks noGrp="1"/>
          </p:cNvSpPr>
          <p:nvPr>
            <p:ph sz="quarter" idx="12" hasCustomPrompt="1"/>
          </p:nvPr>
        </p:nvSpPr>
        <p:spPr>
          <a:xfrm>
            <a:off x="7493529" y="6504497"/>
            <a:ext cx="1143000" cy="228600"/>
          </a:xfrm>
        </p:spPr>
        <p:txBody>
          <a:bodyPr/>
          <a:lstStyle>
            <a:lvl1pPr marL="0" indent="0">
              <a:buNone/>
              <a:defRPr sz="788" b="0"/>
            </a:lvl1pPr>
          </a:lstStyle>
          <a:p>
            <a:pPr lvl="0"/>
            <a:r>
              <a:rPr lang="en-US"/>
              <a:t>OPR: </a:t>
            </a:r>
            <a:r>
              <a:rPr lang="en-US" err="1"/>
              <a:t>NCode</a:t>
            </a:r>
            <a:endParaRPr lang="en-US"/>
          </a:p>
        </p:txBody>
      </p:sp>
    </p:spTree>
    <p:extLst>
      <p:ext uri="{BB962C8B-B14F-4D97-AF65-F5344CB8AC3E}">
        <p14:creationId xmlns:p14="http://schemas.microsoft.com/office/powerpoint/2010/main" val="1194450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7195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143000" y="1"/>
            <a:ext cx="8005762" cy="8664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MASTER TITLE SLIDE</a:t>
            </a:r>
          </a:p>
        </p:txBody>
      </p:sp>
    </p:spTree>
    <p:extLst>
      <p:ext uri="{BB962C8B-B14F-4D97-AF65-F5344CB8AC3E}">
        <p14:creationId xmlns:p14="http://schemas.microsoft.com/office/powerpoint/2010/main" val="80546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Tree>
    <p:extLst>
      <p:ext uri="{BB962C8B-B14F-4D97-AF65-F5344CB8AC3E}">
        <p14:creationId xmlns:p14="http://schemas.microsoft.com/office/powerpoint/2010/main" val="216350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33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3" name="Straight Connector 2"/>
          <p:cNvCxnSpPr/>
          <p:nvPr userDrawn="1"/>
        </p:nvCxnSpPr>
        <p:spPr>
          <a:xfrm flipV="1">
            <a:off x="4572000" y="1371600"/>
            <a:ext cx="0" cy="5048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72000" y="3870325"/>
            <a:ext cx="4557713" cy="2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155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1171575"/>
            <a:ext cx="9144000" cy="5277630"/>
          </a:xfrm>
          <a:prstGeom prst="rect">
            <a:avLst/>
          </a:prstGeom>
        </p:spPr>
        <p:txBody>
          <a:bodyPr/>
          <a:lstStyle>
            <a:lvl1pPr>
              <a:defRPr sz="1800" b="1">
                <a:solidFill>
                  <a:srgbClr val="000082"/>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a:buSzPct val="90000"/>
              <a:defRPr sz="1400" b="1">
                <a:solidFill>
                  <a:srgbClr val="000082"/>
                </a:solidFill>
                <a:latin typeface="Arial" panose="020B0604020202020204" pitchFamily="34" charset="0"/>
                <a:cs typeface="Arial" panose="020B0604020202020204" pitchFamily="34" charset="0"/>
              </a:defRPr>
            </a:lvl3pPr>
            <a:lvl4pPr>
              <a:defRPr>
                <a:solidFill>
                  <a:srgbClr val="000082"/>
                </a:solidFill>
              </a:defRPr>
            </a:lvl4pPr>
            <a:lvl5pPr>
              <a:defRPr>
                <a:solidFill>
                  <a:srgbClr val="000082"/>
                </a:solidFill>
              </a:defRPr>
            </a:lvl5pPr>
          </a:lstStyle>
          <a:p>
            <a:pPr lvl="0"/>
            <a:r>
              <a:rPr lang="en-US"/>
              <a:t>Edit Master text styles</a:t>
            </a:r>
          </a:p>
          <a:p>
            <a:pPr lvl="1"/>
            <a:r>
              <a:rPr lang="en-US"/>
              <a:t>Second level</a:t>
            </a:r>
          </a:p>
          <a:p>
            <a:pPr lvl="2"/>
            <a:r>
              <a:rPr lang="en-US"/>
              <a:t>Third level</a:t>
            </a:r>
          </a:p>
        </p:txBody>
      </p:sp>
      <p:sp>
        <p:nvSpPr>
          <p:cNvPr id="22" name="Title 21"/>
          <p:cNvSpPr>
            <a:spLocks noGrp="1"/>
          </p:cNvSpPr>
          <p:nvPr>
            <p:ph type="title"/>
          </p:nvPr>
        </p:nvSpPr>
        <p:spPr/>
        <p:txBody>
          <a:bodyPr/>
          <a:lstStyle/>
          <a:p>
            <a:r>
              <a:rPr lang="en-US"/>
              <a:t>Click to edit Master title style</a:t>
            </a:r>
          </a:p>
        </p:txBody>
      </p:sp>
      <p:sp>
        <p:nvSpPr>
          <p:cNvPr id="10" name="Content Placeholder 11"/>
          <p:cNvSpPr>
            <a:spLocks noGrp="1"/>
          </p:cNvSpPr>
          <p:nvPr>
            <p:ph sz="quarter" idx="11"/>
          </p:nvPr>
        </p:nvSpPr>
        <p:spPr>
          <a:xfrm>
            <a:off x="7493529" y="6264416"/>
            <a:ext cx="1688184" cy="240081"/>
          </a:xfrm>
        </p:spPr>
        <p:txBody>
          <a:bodyPr/>
          <a:lstStyle>
            <a:lvl1pPr marL="0" indent="0" algn="l">
              <a:buNone/>
              <a:defRPr sz="1050" b="0"/>
            </a:lvl1pPr>
          </a:lstStyle>
          <a:p>
            <a:pPr lvl="0"/>
            <a:r>
              <a:rPr lang="en-US"/>
              <a:t>Click to edit Master text styles</a:t>
            </a:r>
          </a:p>
        </p:txBody>
      </p:sp>
      <p:sp>
        <p:nvSpPr>
          <p:cNvPr id="12" name="Content Placeholder 15"/>
          <p:cNvSpPr>
            <a:spLocks noGrp="1"/>
          </p:cNvSpPr>
          <p:nvPr>
            <p:ph sz="quarter" idx="12"/>
          </p:nvPr>
        </p:nvSpPr>
        <p:spPr>
          <a:xfrm>
            <a:off x="7493529" y="6504497"/>
            <a:ext cx="1143000" cy="228600"/>
          </a:xfrm>
        </p:spPr>
        <p:txBody>
          <a:bodyPr/>
          <a:lstStyle>
            <a:lvl1pPr marL="0" indent="0">
              <a:buNone/>
              <a:defRPr sz="1050" b="0"/>
            </a:lvl1pPr>
          </a:lstStyle>
          <a:p>
            <a:pPr lvl="0"/>
            <a:r>
              <a:rPr lang="en-US"/>
              <a:t>Click to edit Master text styles</a:t>
            </a:r>
          </a:p>
        </p:txBody>
      </p:sp>
    </p:spTree>
    <p:extLst>
      <p:ext uri="{BB962C8B-B14F-4D97-AF65-F5344CB8AC3E}">
        <p14:creationId xmlns:p14="http://schemas.microsoft.com/office/powerpoint/2010/main" val="196991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778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ad Slide">
    <p:spTree>
      <p:nvGrpSpPr>
        <p:cNvPr id="1" name=""/>
        <p:cNvGrpSpPr/>
        <p:nvPr/>
      </p:nvGrpSpPr>
      <p:grpSpPr>
        <a:xfrm>
          <a:off x="0" y="0"/>
          <a:ext cx="0" cy="0"/>
          <a:chOff x="0" y="0"/>
          <a:chExt cx="0" cy="0"/>
        </a:xfrm>
      </p:grpSpPr>
      <p:cxnSp>
        <p:nvCxnSpPr>
          <p:cNvPr id="7" name="Straight Connector 6"/>
          <p:cNvCxnSpPr/>
          <p:nvPr userDrawn="1"/>
        </p:nvCxnSpPr>
        <p:spPr>
          <a:xfrm flipV="1">
            <a:off x="4572000" y="1371600"/>
            <a:ext cx="0" cy="504825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73025" y="3794125"/>
            <a:ext cx="899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userDrawn="1"/>
        </p:nvSpPr>
        <p:spPr bwMode="auto">
          <a:xfrm>
            <a:off x="4581525" y="1454150"/>
            <a:ext cx="45624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b="1" kern="1200">
                <a:solidFill>
                  <a:srgbClr val="000082"/>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b="1" kern="1200">
                <a:solidFill>
                  <a:srgbClr val="000082"/>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t>Click to edit Master subtitle style</a:t>
            </a:r>
          </a:p>
        </p:txBody>
      </p:sp>
      <p:sp>
        <p:nvSpPr>
          <p:cNvPr id="10" name="Subtitle 2"/>
          <p:cNvSpPr txBox="1">
            <a:spLocks/>
          </p:cNvSpPr>
          <p:nvPr userDrawn="1"/>
        </p:nvSpPr>
        <p:spPr bwMode="auto">
          <a:xfrm>
            <a:off x="22225" y="4117975"/>
            <a:ext cx="45402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b="1" kern="1200">
                <a:solidFill>
                  <a:srgbClr val="000082"/>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b="1" kern="1200">
                <a:solidFill>
                  <a:srgbClr val="000082"/>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t>Click to edit Master subtitle style</a:t>
            </a:r>
          </a:p>
        </p:txBody>
      </p:sp>
      <p:sp>
        <p:nvSpPr>
          <p:cNvPr id="13" name="Subtitle 2"/>
          <p:cNvSpPr txBox="1">
            <a:spLocks/>
          </p:cNvSpPr>
          <p:nvPr userDrawn="1"/>
        </p:nvSpPr>
        <p:spPr bwMode="auto">
          <a:xfrm>
            <a:off x="4594225" y="4154488"/>
            <a:ext cx="455612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b="1" kern="1200">
                <a:solidFill>
                  <a:srgbClr val="000082"/>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b="1" kern="1200">
                <a:solidFill>
                  <a:srgbClr val="000082"/>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t>Click to edit Master subtitle style</a:t>
            </a:r>
          </a:p>
        </p:txBody>
      </p:sp>
      <p:sp>
        <p:nvSpPr>
          <p:cNvPr id="16" name="Content Placeholder 15"/>
          <p:cNvSpPr>
            <a:spLocks noGrp="1"/>
          </p:cNvSpPr>
          <p:nvPr>
            <p:ph sz="quarter" idx="17"/>
          </p:nvPr>
        </p:nvSpPr>
        <p:spPr>
          <a:xfrm>
            <a:off x="-3175" y="1146175"/>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1" name="Content Placeholder 15"/>
          <p:cNvSpPr>
            <a:spLocks noGrp="1"/>
          </p:cNvSpPr>
          <p:nvPr>
            <p:ph sz="quarter" idx="19"/>
          </p:nvPr>
        </p:nvSpPr>
        <p:spPr>
          <a:xfrm>
            <a:off x="4575176" y="1154113"/>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2" name="Content Placeholder 15"/>
          <p:cNvSpPr>
            <a:spLocks noGrp="1"/>
          </p:cNvSpPr>
          <p:nvPr>
            <p:ph sz="quarter" idx="20"/>
          </p:nvPr>
        </p:nvSpPr>
        <p:spPr>
          <a:xfrm>
            <a:off x="-9235" y="3808541"/>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7" name="Content Placeholder 15"/>
          <p:cNvSpPr>
            <a:spLocks noGrp="1"/>
          </p:cNvSpPr>
          <p:nvPr>
            <p:ph sz="quarter" idx="21"/>
          </p:nvPr>
        </p:nvSpPr>
        <p:spPr>
          <a:xfrm>
            <a:off x="4575176" y="3802063"/>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22" name="Subtitle 2"/>
          <p:cNvSpPr>
            <a:spLocks noGrp="1"/>
          </p:cNvSpPr>
          <p:nvPr>
            <p:ph type="subTitle" idx="1"/>
          </p:nvPr>
        </p:nvSpPr>
        <p:spPr>
          <a:xfrm>
            <a:off x="-12409" y="1447800"/>
            <a:ext cx="4575173" cy="2331910"/>
          </a:xfrm>
          <a:prstGeom prst="rect">
            <a:avLst/>
          </a:prstGeom>
        </p:spPr>
        <p:txBody>
          <a:bodyPr/>
          <a:lstStyle>
            <a:lvl1pPr marL="285750" indent="-285750" algn="l">
              <a:buFont typeface="Arial" panose="020B0604020202020204" pitchFamily="34" charset="0"/>
              <a:buChar char="•"/>
              <a:defRPr sz="16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227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Quad Slide">
    <p:spTree>
      <p:nvGrpSpPr>
        <p:cNvPr id="1" name=""/>
        <p:cNvGrpSpPr/>
        <p:nvPr/>
      </p:nvGrpSpPr>
      <p:grpSpPr>
        <a:xfrm>
          <a:off x="0" y="0"/>
          <a:ext cx="0" cy="0"/>
          <a:chOff x="0" y="0"/>
          <a:chExt cx="0" cy="0"/>
        </a:xfrm>
      </p:grpSpPr>
      <p:cxnSp>
        <p:nvCxnSpPr>
          <p:cNvPr id="7" name="Straight Connector 6"/>
          <p:cNvCxnSpPr/>
          <p:nvPr userDrawn="1"/>
        </p:nvCxnSpPr>
        <p:spPr>
          <a:xfrm flipV="1">
            <a:off x="4572000" y="1371600"/>
            <a:ext cx="0" cy="504825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73025" y="3794125"/>
            <a:ext cx="899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userDrawn="1"/>
        </p:nvSpPr>
        <p:spPr bwMode="auto">
          <a:xfrm>
            <a:off x="4581525" y="1454150"/>
            <a:ext cx="45624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b="1" kern="1200">
                <a:solidFill>
                  <a:srgbClr val="000082"/>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b="1" kern="1200">
                <a:solidFill>
                  <a:srgbClr val="000082"/>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t>Click to edit Master subtitle style</a:t>
            </a:r>
          </a:p>
        </p:txBody>
      </p:sp>
      <p:sp>
        <p:nvSpPr>
          <p:cNvPr id="10" name="Subtitle 2"/>
          <p:cNvSpPr txBox="1">
            <a:spLocks/>
          </p:cNvSpPr>
          <p:nvPr userDrawn="1"/>
        </p:nvSpPr>
        <p:spPr bwMode="auto">
          <a:xfrm>
            <a:off x="22225" y="4117975"/>
            <a:ext cx="45402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b="1" kern="1200">
                <a:solidFill>
                  <a:srgbClr val="000082"/>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b="1" kern="1200">
                <a:solidFill>
                  <a:srgbClr val="000082"/>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t>Click to edit Master subtitle style</a:t>
            </a:r>
          </a:p>
        </p:txBody>
      </p:sp>
      <p:sp>
        <p:nvSpPr>
          <p:cNvPr id="13" name="Subtitle 2"/>
          <p:cNvSpPr txBox="1">
            <a:spLocks/>
          </p:cNvSpPr>
          <p:nvPr userDrawn="1"/>
        </p:nvSpPr>
        <p:spPr bwMode="auto">
          <a:xfrm>
            <a:off x="4594225" y="4154488"/>
            <a:ext cx="455612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b="1" kern="1200">
                <a:solidFill>
                  <a:srgbClr val="000082"/>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b="1" kern="1200">
                <a:solidFill>
                  <a:srgbClr val="000082"/>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b="1" kern="1200">
                <a:solidFill>
                  <a:srgbClr val="0000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t>Click to edit Master subtitle style</a:t>
            </a:r>
          </a:p>
        </p:txBody>
      </p:sp>
      <p:sp>
        <p:nvSpPr>
          <p:cNvPr id="14" name="TextBox 25"/>
          <p:cNvSpPr txBox="1">
            <a:spLocks noChangeArrowheads="1"/>
          </p:cNvSpPr>
          <p:nvPr userDrawn="1"/>
        </p:nvSpPr>
        <p:spPr bwMode="auto">
          <a:xfrm>
            <a:off x="9525" y="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b="1">
                <a:solidFill>
                  <a:srgbClr val="00008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defRPr/>
            </a:pPr>
            <a:r>
              <a:rPr lang="en-US" altLang="en-US" sz="1200">
                <a:solidFill>
                  <a:srgbClr val="009900"/>
                </a:solidFill>
              </a:rPr>
              <a:t>UNCLASSIFIED//FOUO</a:t>
            </a:r>
          </a:p>
        </p:txBody>
      </p:sp>
      <p:sp>
        <p:nvSpPr>
          <p:cNvPr id="16" name="Content Placeholder 15"/>
          <p:cNvSpPr>
            <a:spLocks noGrp="1"/>
          </p:cNvSpPr>
          <p:nvPr>
            <p:ph sz="quarter" idx="17"/>
          </p:nvPr>
        </p:nvSpPr>
        <p:spPr>
          <a:xfrm>
            <a:off x="-3175" y="1146175"/>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1" name="Content Placeholder 15"/>
          <p:cNvSpPr>
            <a:spLocks noGrp="1"/>
          </p:cNvSpPr>
          <p:nvPr>
            <p:ph sz="quarter" idx="19"/>
          </p:nvPr>
        </p:nvSpPr>
        <p:spPr>
          <a:xfrm>
            <a:off x="4575176" y="1154113"/>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2" name="Content Placeholder 15"/>
          <p:cNvSpPr>
            <a:spLocks noGrp="1"/>
          </p:cNvSpPr>
          <p:nvPr>
            <p:ph sz="quarter" idx="20"/>
          </p:nvPr>
        </p:nvSpPr>
        <p:spPr>
          <a:xfrm>
            <a:off x="-9235" y="3808541"/>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17" name="Content Placeholder 15"/>
          <p:cNvSpPr>
            <a:spLocks noGrp="1"/>
          </p:cNvSpPr>
          <p:nvPr>
            <p:ph sz="quarter" idx="21"/>
          </p:nvPr>
        </p:nvSpPr>
        <p:spPr>
          <a:xfrm>
            <a:off x="4575176" y="3802063"/>
            <a:ext cx="4572000" cy="449580"/>
          </a:xfrm>
          <a:prstGeom prst="rect">
            <a:avLst/>
          </a:prstGeom>
        </p:spPr>
        <p:txBody>
          <a:bodyPr/>
          <a:lstStyle>
            <a:lvl1pPr marL="0" indent="0" algn="l">
              <a:buNone/>
              <a:defRPr sz="1700" u="sng" baseline="0"/>
            </a:lvl1pPr>
            <a:lvl2pPr marL="225425" indent="-225425">
              <a:buFont typeface="Arial" panose="020B0604020202020204" pitchFamily="34" charset="0"/>
              <a:buChar char="•"/>
              <a:defRPr>
                <a:solidFill>
                  <a:srgbClr val="333333"/>
                </a:solidFill>
              </a:defRPr>
            </a:lvl2pPr>
            <a:lvl3pPr marL="461963" indent="-228600">
              <a:buFont typeface="Arial" panose="020B0604020202020204" pitchFamily="34" charset="0"/>
              <a:buChar char="‒"/>
              <a:defRPr>
                <a:solidFill>
                  <a:srgbClr val="000000"/>
                </a:solidFill>
              </a:defRPr>
            </a:lvl3pPr>
            <a:lvl4pPr marL="685800" indent="-228600">
              <a:buFont typeface="Arial" panose="020B0604020202020204" pitchFamily="34" charset="0"/>
              <a:buChar char="◦"/>
              <a:defRPr sz="1400">
                <a:solidFill>
                  <a:srgbClr val="000000"/>
                </a:solidFill>
              </a:defRPr>
            </a:lvl4pPr>
            <a:lvl5pPr marL="971550" indent="-228600">
              <a:buFont typeface="Arial" panose="020B0604020202020204" pitchFamily="34" charset="0"/>
              <a:buChar char="‒"/>
              <a:defRPr sz="1200">
                <a:solidFill>
                  <a:srgbClr val="000000"/>
                </a:solidFill>
              </a:defRPr>
            </a:lvl5pPr>
          </a:lstStyle>
          <a:p>
            <a:pPr lvl="0"/>
            <a:r>
              <a:rPr lang="en-US"/>
              <a:t>Edit Master text styles</a:t>
            </a:r>
          </a:p>
        </p:txBody>
      </p:sp>
      <p:sp>
        <p:nvSpPr>
          <p:cNvPr id="22" name="Subtitle 2"/>
          <p:cNvSpPr>
            <a:spLocks noGrp="1"/>
          </p:cNvSpPr>
          <p:nvPr>
            <p:ph type="subTitle" idx="1"/>
          </p:nvPr>
        </p:nvSpPr>
        <p:spPr>
          <a:xfrm>
            <a:off x="-12409" y="1447800"/>
            <a:ext cx="4575173" cy="2331910"/>
          </a:xfrm>
          <a:prstGeom prst="rect">
            <a:avLst/>
          </a:prstGeom>
        </p:spPr>
        <p:txBody>
          <a:bodyPr/>
          <a:lstStyle>
            <a:lvl1pPr marL="285750" indent="-285750" algn="l">
              <a:buFont typeface="Arial" panose="020B0604020202020204" pitchFamily="34" charset="0"/>
              <a:buChar char="•"/>
              <a:defRPr sz="16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72086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A5D2A1E-3871-40FE-9974-D1ACAE4AF9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24" r:id="rId1"/>
  </p:sldLayoutIdLst>
  <p:hf sldNum="0" hdr="0" ftr="0" dt="0"/>
  <p:txStyles>
    <p:titleStyle>
      <a:lvl1pPr algn="ctr" rtl="0" eaLnBrk="0" fontAlgn="base" hangingPunct="0">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36513"/>
            <a:ext cx="1082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3"/>
          <p:cNvSpPr>
            <a:spLocks noChangeArrowheads="1"/>
          </p:cNvSpPr>
          <p:nvPr userDrawn="1"/>
        </p:nvSpPr>
        <p:spPr bwMode="auto">
          <a:xfrm>
            <a:off x="0" y="1016000"/>
            <a:ext cx="9144000" cy="65088"/>
          </a:xfrm>
          <a:prstGeom prst="rect">
            <a:avLst/>
          </a:prstGeom>
          <a:solidFill>
            <a:srgbClr val="000066"/>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b="1" i="1">
              <a:solidFill>
                <a:srgbClr val="000000"/>
              </a:solidFill>
              <a:cs typeface="Times New Roman" panose="02020603050405020304" pitchFamily="18" charset="0"/>
            </a:endParaRPr>
          </a:p>
        </p:txBody>
      </p:sp>
      <p:sp>
        <p:nvSpPr>
          <p:cNvPr id="2052" name="Rectangle 64"/>
          <p:cNvSpPr>
            <a:spLocks noChangeArrowheads="1"/>
          </p:cNvSpPr>
          <p:nvPr userDrawn="1"/>
        </p:nvSpPr>
        <p:spPr bwMode="auto">
          <a:xfrm>
            <a:off x="0" y="1106488"/>
            <a:ext cx="9144000" cy="63500"/>
          </a:xfrm>
          <a:prstGeom prst="rect">
            <a:avLst/>
          </a:prstGeom>
          <a:gradFill rotWithShape="1">
            <a:gsLst>
              <a:gs pos="0">
                <a:srgbClr val="765E00"/>
              </a:gs>
              <a:gs pos="50000">
                <a:srgbClr val="FFCC00"/>
              </a:gs>
              <a:gs pos="100000">
                <a:srgbClr val="765E00"/>
              </a:gs>
            </a:gsLst>
            <a:lin ang="270000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b="1" i="1">
              <a:solidFill>
                <a:srgbClr val="000000"/>
              </a:solidFill>
              <a:cs typeface="Times New Roman" panose="02020603050405020304" pitchFamily="18" charset="0"/>
            </a:endParaRPr>
          </a:p>
        </p:txBody>
      </p:sp>
      <p:sp>
        <p:nvSpPr>
          <p:cNvPr id="28" name="Text Box 29"/>
          <p:cNvSpPr txBox="1">
            <a:spLocks noChangeArrowheads="1"/>
          </p:cNvSpPr>
          <p:nvPr userDrawn="1"/>
        </p:nvSpPr>
        <p:spPr bwMode="blackWhite">
          <a:xfrm>
            <a:off x="8788400" y="6619875"/>
            <a:ext cx="341313" cy="2159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defRPr/>
            </a:pPr>
            <a:fld id="{97651553-C001-41D3-B4DA-C66A9D4FC511}" type="slidenum">
              <a:rPr lang="en-US" altLang="en-US" sz="1000" b="1" smtClean="0">
                <a:solidFill>
                  <a:srgbClr val="110189"/>
                </a:solidFill>
                <a:latin typeface="Calibri" panose="020F0502020204030204" pitchFamily="34" charset="0"/>
              </a:rPr>
              <a:pPr algn="ctr" eaLnBrk="1" hangingPunct="1">
                <a:lnSpc>
                  <a:spcPct val="80000"/>
                </a:lnSpc>
                <a:spcBef>
                  <a:spcPct val="50000"/>
                </a:spcBef>
                <a:defRPr/>
              </a:pPr>
              <a:t>‹#›</a:t>
            </a:fld>
            <a:endParaRPr lang="en-US" altLang="en-US" sz="1000" b="1">
              <a:solidFill>
                <a:srgbClr val="110189"/>
              </a:solidFill>
              <a:latin typeface="Calibri" panose="020F0502020204030204" pitchFamily="34" charset="0"/>
            </a:endParaRPr>
          </a:p>
        </p:txBody>
      </p:sp>
      <p:sp>
        <p:nvSpPr>
          <p:cNvPr id="2054" name="Rectangle 62"/>
          <p:cNvSpPr>
            <a:spLocks noChangeArrowheads="1"/>
          </p:cNvSpPr>
          <p:nvPr userDrawn="1"/>
        </p:nvSpPr>
        <p:spPr bwMode="auto">
          <a:xfrm>
            <a:off x="0" y="6689725"/>
            <a:ext cx="8839200" cy="79375"/>
          </a:xfrm>
          <a:prstGeom prst="rect">
            <a:avLst/>
          </a:prstGeom>
          <a:solidFill>
            <a:srgbClr val="000066"/>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b="1" i="1">
              <a:solidFill>
                <a:srgbClr val="000000"/>
              </a:solidFill>
              <a:cs typeface="Times New Roman" panose="02020603050405020304" pitchFamily="18" charset="0"/>
            </a:endParaRPr>
          </a:p>
        </p:txBody>
      </p:sp>
      <p:sp>
        <p:nvSpPr>
          <p:cNvPr id="2055" name="Rectangle 61"/>
          <p:cNvSpPr>
            <a:spLocks noChangeArrowheads="1"/>
          </p:cNvSpPr>
          <p:nvPr userDrawn="1"/>
        </p:nvSpPr>
        <p:spPr bwMode="auto">
          <a:xfrm>
            <a:off x="0" y="6788150"/>
            <a:ext cx="9144000" cy="63500"/>
          </a:xfrm>
          <a:prstGeom prst="rect">
            <a:avLst/>
          </a:prstGeom>
          <a:gradFill rotWithShape="1">
            <a:gsLst>
              <a:gs pos="0">
                <a:srgbClr val="765E00"/>
              </a:gs>
              <a:gs pos="50000">
                <a:srgbClr val="FFCC00"/>
              </a:gs>
              <a:gs pos="100000">
                <a:srgbClr val="765E00"/>
              </a:gs>
            </a:gsLst>
            <a:lin ang="27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b="1" i="1">
              <a:solidFill>
                <a:srgbClr val="000000"/>
              </a:solidFill>
              <a:cs typeface="Times New Roman" panose="02020603050405020304" pitchFamily="18" charset="0"/>
            </a:endParaRPr>
          </a:p>
        </p:txBody>
      </p:sp>
      <p:sp>
        <p:nvSpPr>
          <p:cNvPr id="31" name="Text Box 51"/>
          <p:cNvSpPr txBox="1">
            <a:spLocks noChangeArrowheads="1"/>
          </p:cNvSpPr>
          <p:nvPr userDrawn="1"/>
        </p:nvSpPr>
        <p:spPr bwMode="auto">
          <a:xfrm>
            <a:off x="152400" y="6569075"/>
            <a:ext cx="2533650" cy="200025"/>
          </a:xfrm>
          <a:prstGeom prst="rect">
            <a:avLst/>
          </a:prstGeom>
          <a:solidFill>
            <a:schemeClr val="bg1"/>
          </a:solidFill>
          <a:ln w="57150">
            <a:noFill/>
            <a:miter lim="800000"/>
            <a:headEnd/>
            <a:tailEnd/>
          </a:ln>
          <a:effectLst/>
        </p:spPr>
        <p:txBody>
          <a:bodyPr tIns="0" bIns="0" anchor="ctr" anchorCtr="1">
            <a:spAutoFit/>
          </a:bodyPr>
          <a:lstStyle/>
          <a:p>
            <a:pPr algn="ctr">
              <a:defRPr/>
            </a:pPr>
            <a:r>
              <a:rPr lang="en-US" sz="1300" b="1" i="1">
                <a:solidFill>
                  <a:srgbClr val="000066"/>
                </a:solidFill>
                <a:effectLst>
                  <a:outerShdw blurRad="38100" dist="38100" dir="2700000" algn="tl">
                    <a:srgbClr val="C0C0C0"/>
                  </a:outerShdw>
                </a:effectLst>
              </a:rPr>
              <a:t>Military Sealift Command</a:t>
            </a:r>
          </a:p>
        </p:txBody>
      </p:sp>
      <p:sp>
        <p:nvSpPr>
          <p:cNvPr id="2057" name="Title Placeholder 33"/>
          <p:cNvSpPr>
            <a:spLocks noGrp="1"/>
          </p:cNvSpPr>
          <p:nvPr>
            <p:ph type="title"/>
          </p:nvPr>
        </p:nvSpPr>
        <p:spPr bwMode="auto">
          <a:xfrm>
            <a:off x="0" y="0"/>
            <a:ext cx="91297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8" name="Text Placeholder 34"/>
          <p:cNvSpPr>
            <a:spLocks noGrp="1"/>
          </p:cNvSpPr>
          <p:nvPr>
            <p:ph type="body" idx="1"/>
          </p:nvPr>
        </p:nvSpPr>
        <p:spPr bwMode="auto">
          <a:xfrm>
            <a:off x="0" y="1195388"/>
            <a:ext cx="91297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1" name="Text Box 51"/>
          <p:cNvSpPr txBox="1">
            <a:spLocks noChangeArrowheads="1"/>
          </p:cNvSpPr>
          <p:nvPr userDrawn="1"/>
        </p:nvSpPr>
        <p:spPr bwMode="auto">
          <a:xfrm>
            <a:off x="6305550" y="6572250"/>
            <a:ext cx="1714500" cy="200025"/>
          </a:xfrm>
          <a:prstGeom prst="rect">
            <a:avLst/>
          </a:prstGeom>
          <a:solidFill>
            <a:schemeClr val="bg1"/>
          </a:solidFill>
          <a:ln w="57150">
            <a:noFill/>
            <a:miter lim="800000"/>
            <a:headEnd/>
            <a:tailEnd/>
          </a:ln>
          <a:effectLst/>
        </p:spPr>
        <p:txBody>
          <a:bodyPr tIns="0" bIns="0" anchor="ctr" anchorCtr="1">
            <a:spAutoFit/>
          </a:bodyPr>
          <a:lstStyle/>
          <a:p>
            <a:pPr algn="ctr">
              <a:defRPr/>
            </a:pPr>
            <a:r>
              <a:rPr lang="en-US" sz="1300" b="1" i="1">
                <a:solidFill>
                  <a:srgbClr val="000066"/>
                </a:solidFill>
                <a:effectLst>
                  <a:outerShdw blurRad="38100" dist="38100" dir="2700000" algn="tl">
                    <a:srgbClr val="C0C0C0"/>
                  </a:outerShdw>
                </a:effectLst>
              </a:rPr>
              <a:t>United We Sail</a:t>
            </a:r>
          </a:p>
        </p:txBody>
      </p:sp>
      <p:sp>
        <p:nvSpPr>
          <p:cNvPr id="13" name="TextBox 15"/>
          <p:cNvSpPr txBox="1">
            <a:spLocks noChangeArrowheads="1"/>
          </p:cNvSpPr>
          <p:nvPr userDrawn="1"/>
        </p:nvSpPr>
        <p:spPr bwMode="auto">
          <a:xfrm>
            <a:off x="0" y="64198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b="1">
                <a:solidFill>
                  <a:srgbClr val="00008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9pPr>
          </a:lstStyle>
          <a:p>
            <a:pPr algn="ctr">
              <a:lnSpc>
                <a:spcPct val="100000"/>
              </a:lnSpc>
              <a:spcBef>
                <a:spcPct val="0"/>
              </a:spcBef>
              <a:buFontTx/>
              <a:buNone/>
              <a:defRPr/>
            </a:pPr>
            <a:r>
              <a:rPr lang="en-US" altLang="en-US" sz="1200">
                <a:solidFill>
                  <a:srgbClr val="009900"/>
                </a:solidFill>
              </a:rPr>
              <a:t>UNCLASSIFIED//FOUO</a:t>
            </a:r>
          </a:p>
        </p:txBody>
      </p:sp>
      <p:sp>
        <p:nvSpPr>
          <p:cNvPr id="14" name="TextBox 138"/>
          <p:cNvSpPr txBox="1">
            <a:spLocks noChangeArrowheads="1"/>
          </p:cNvSpPr>
          <p:nvPr userDrawn="1"/>
        </p:nvSpPr>
        <p:spPr bwMode="auto">
          <a:xfrm>
            <a:off x="7321550" y="6172200"/>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b="1">
                <a:solidFill>
                  <a:srgbClr val="00008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b="1">
                <a:solidFill>
                  <a:srgbClr val="00008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rgbClr val="000082"/>
                </a:solidFill>
                <a:latin typeface="Arial" panose="020B0604020202020204" pitchFamily="34" charset="0"/>
                <a:cs typeface="Arial" panose="020B0604020202020204" pitchFamily="34" charset="0"/>
              </a:defRPr>
            </a:lvl9pPr>
          </a:lstStyle>
          <a:p>
            <a:pPr algn="r">
              <a:lnSpc>
                <a:spcPct val="100000"/>
              </a:lnSpc>
              <a:spcBef>
                <a:spcPct val="0"/>
              </a:spcBef>
              <a:buFontTx/>
              <a:buNone/>
              <a:defRPr/>
            </a:pPr>
            <a:r>
              <a:rPr lang="en-US" altLang="en-US" sz="1000" b="0">
                <a:solidFill>
                  <a:srgbClr val="000000"/>
                </a:solidFill>
              </a:rPr>
              <a:t>As of ####Q/####Z DDMMM</a:t>
            </a:r>
          </a:p>
          <a:p>
            <a:pPr algn="r">
              <a:lnSpc>
                <a:spcPct val="100000"/>
              </a:lnSpc>
              <a:spcBef>
                <a:spcPct val="0"/>
              </a:spcBef>
              <a:buFontTx/>
              <a:buNone/>
              <a:defRPr/>
            </a:pPr>
            <a:r>
              <a:rPr lang="en-US" altLang="en-US" sz="1000" b="0">
                <a:solidFill>
                  <a:srgbClr val="000000"/>
                </a:solidFill>
              </a:rPr>
              <a:t>OPR: </a:t>
            </a:r>
            <a:r>
              <a:rPr lang="en-US" altLang="en-US" sz="1000" b="0" err="1">
                <a:solidFill>
                  <a:srgbClr val="000000"/>
                </a:solidFill>
              </a:rPr>
              <a:t>NCode</a:t>
            </a:r>
            <a:endParaRPr lang="en-US" altLang="en-US" sz="1000" b="0">
              <a:solidFill>
                <a:srgbClr val="000000"/>
              </a:solidFill>
            </a:endParaRPr>
          </a:p>
        </p:txBody>
      </p:sp>
    </p:spTree>
  </p:cSld>
  <p:clrMap bg1="lt1" tx1="dk1" bg2="lt2" tx2="dk2" accent1="accent1" accent2="accent2" accent3="accent3" accent4="accent4" accent5="accent5" accent6="accent6" hlink="hlink" folHlink="folHlink"/>
  <p:sldLayoutIdLst>
    <p:sldLayoutId id="2147485725" r:id="rId1"/>
    <p:sldLayoutId id="2147485720" r:id="rId2"/>
    <p:sldLayoutId id="2147485721" r:id="rId3"/>
    <p:sldLayoutId id="2147485726" r:id="rId4"/>
    <p:sldLayoutId id="2147485722" r:id="rId5"/>
    <p:sldLayoutId id="2147485723" r:id="rId6"/>
    <p:sldLayoutId id="2147485728" r:id="rId7"/>
    <p:sldLayoutId id="2147485729" r:id="rId8"/>
    <p:sldLayoutId id="2147485730" r:id="rId9"/>
    <p:sldLayoutId id="2147485731" r:id="rId10"/>
    <p:sldLayoutId id="2147485734" r:id="rId11"/>
    <p:sldLayoutId id="2147485743" r:id="rId12"/>
    <p:sldLayoutId id="2147485744" r:id="rId13"/>
    <p:sldLayoutId id="2147485745" r:id="rId14"/>
    <p:sldLayoutId id="2147485746" r:id="rId15"/>
  </p:sldLayoutIdLst>
  <p:hf sldNum="0" hdr="0" ftr="0" dt="0"/>
  <p:txStyles>
    <p:titleStyle>
      <a:lvl1pPr algn="ctr" rtl="0" eaLnBrk="0" fontAlgn="base" hangingPunct="0">
        <a:lnSpc>
          <a:spcPct val="90000"/>
        </a:lnSpc>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lnSpc>
          <a:spcPct val="90000"/>
        </a:lnSpc>
        <a:spcBef>
          <a:spcPct val="0"/>
        </a:spcBef>
        <a:spcAft>
          <a:spcPct val="0"/>
        </a:spcAft>
        <a:defRPr sz="2800" b="1">
          <a:solidFill>
            <a:schemeClr val="tx1"/>
          </a:solidFill>
          <a:latin typeface="Arial" charset="0"/>
          <a:cs typeface="Arial" charset="0"/>
        </a:defRPr>
      </a:lvl2pPr>
      <a:lvl3pPr algn="ctr" rtl="0" eaLnBrk="0" fontAlgn="base" hangingPunct="0">
        <a:lnSpc>
          <a:spcPct val="90000"/>
        </a:lnSpc>
        <a:spcBef>
          <a:spcPct val="0"/>
        </a:spcBef>
        <a:spcAft>
          <a:spcPct val="0"/>
        </a:spcAft>
        <a:defRPr sz="2800" b="1">
          <a:solidFill>
            <a:schemeClr val="tx1"/>
          </a:solidFill>
          <a:latin typeface="Arial" charset="0"/>
          <a:cs typeface="Arial" charset="0"/>
        </a:defRPr>
      </a:lvl3pPr>
      <a:lvl4pPr algn="ctr" rtl="0" eaLnBrk="0" fontAlgn="base" hangingPunct="0">
        <a:lnSpc>
          <a:spcPct val="90000"/>
        </a:lnSpc>
        <a:spcBef>
          <a:spcPct val="0"/>
        </a:spcBef>
        <a:spcAft>
          <a:spcPct val="0"/>
        </a:spcAft>
        <a:defRPr sz="2800" b="1">
          <a:solidFill>
            <a:schemeClr val="tx1"/>
          </a:solidFill>
          <a:latin typeface="Arial" charset="0"/>
          <a:cs typeface="Arial" charset="0"/>
        </a:defRPr>
      </a:lvl4pPr>
      <a:lvl5pPr algn="ctr" rtl="0" eaLnBrk="0" fontAlgn="base" hangingPunct="0">
        <a:lnSpc>
          <a:spcPct val="90000"/>
        </a:lnSpc>
        <a:spcBef>
          <a:spcPct val="0"/>
        </a:spcBef>
        <a:spcAft>
          <a:spcPct val="0"/>
        </a:spcAft>
        <a:defRPr sz="2800" b="1">
          <a:solidFill>
            <a:schemeClr val="tx1"/>
          </a:solidFill>
          <a:latin typeface="Arial" charset="0"/>
          <a:cs typeface="Arial" charset="0"/>
        </a:defRPr>
      </a:lvl5pPr>
      <a:lvl6pPr marL="457200" algn="ctr" rtl="0" fontAlgn="base">
        <a:lnSpc>
          <a:spcPct val="90000"/>
        </a:lnSpc>
        <a:spcBef>
          <a:spcPct val="0"/>
        </a:spcBef>
        <a:spcAft>
          <a:spcPct val="0"/>
        </a:spcAft>
        <a:defRPr sz="2800" b="1">
          <a:solidFill>
            <a:schemeClr val="tx1"/>
          </a:solidFill>
          <a:latin typeface="Arial" charset="0"/>
          <a:cs typeface="Arial" charset="0"/>
        </a:defRPr>
      </a:lvl6pPr>
      <a:lvl7pPr marL="914400" algn="ctr" rtl="0" fontAlgn="base">
        <a:lnSpc>
          <a:spcPct val="90000"/>
        </a:lnSpc>
        <a:spcBef>
          <a:spcPct val="0"/>
        </a:spcBef>
        <a:spcAft>
          <a:spcPct val="0"/>
        </a:spcAft>
        <a:defRPr sz="2800" b="1">
          <a:solidFill>
            <a:schemeClr val="tx1"/>
          </a:solidFill>
          <a:latin typeface="Arial" charset="0"/>
          <a:cs typeface="Arial" charset="0"/>
        </a:defRPr>
      </a:lvl7pPr>
      <a:lvl8pPr marL="1371600" algn="ctr" rtl="0" fontAlgn="base">
        <a:lnSpc>
          <a:spcPct val="90000"/>
        </a:lnSpc>
        <a:spcBef>
          <a:spcPct val="0"/>
        </a:spcBef>
        <a:spcAft>
          <a:spcPct val="0"/>
        </a:spcAft>
        <a:defRPr sz="2800" b="1">
          <a:solidFill>
            <a:schemeClr val="tx1"/>
          </a:solidFill>
          <a:latin typeface="Arial" charset="0"/>
          <a:cs typeface="Arial" charset="0"/>
        </a:defRPr>
      </a:lvl8pPr>
      <a:lvl9pPr marL="1828800" algn="ctr" rtl="0" fontAlgn="base">
        <a:lnSpc>
          <a:spcPct val="90000"/>
        </a:lnSpc>
        <a:spcBef>
          <a:spcPct val="0"/>
        </a:spcBef>
        <a:spcAft>
          <a:spcPct val="0"/>
        </a:spcAft>
        <a:defRPr sz="2800" b="1">
          <a:solidFill>
            <a:schemeClr val="tx1"/>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b="1" kern="1200">
          <a:solidFill>
            <a:srgbClr val="00008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b="1" kern="1200">
          <a:solidFill>
            <a:srgbClr val="00008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b="1" kern="1200">
          <a:solidFill>
            <a:srgbClr val="00008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rgbClr val="00008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rgbClr val="0000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52621"/>
            <a:ext cx="844061" cy="963214"/>
          </a:xfrm>
          <a:prstGeom prst="rect">
            <a:avLst/>
          </a:prstGeom>
        </p:spPr>
      </p:pic>
      <p:sp>
        <p:nvSpPr>
          <p:cNvPr id="26" name="Rectangle 63"/>
          <p:cNvSpPr>
            <a:spLocks noChangeArrowheads="1"/>
          </p:cNvSpPr>
          <p:nvPr/>
        </p:nvSpPr>
        <p:spPr bwMode="auto">
          <a:xfrm>
            <a:off x="0" y="1015836"/>
            <a:ext cx="9144000" cy="65057"/>
          </a:xfrm>
          <a:prstGeom prst="rect">
            <a:avLst/>
          </a:prstGeom>
          <a:solidFill>
            <a:srgbClr val="000066"/>
          </a:solidFill>
          <a:ln w="19050">
            <a:noFill/>
            <a:miter lim="800000"/>
            <a:headEnd/>
            <a:tailEnd/>
          </a:ln>
          <a:effectLst/>
        </p:spPr>
        <p:txBody>
          <a:bodyPr wrap="none" anchor="ctr"/>
          <a:lstStyle/>
          <a:p>
            <a:pPr algn="ctr" eaLnBrk="0" hangingPunct="0">
              <a:defRPr/>
            </a:pPr>
            <a:endParaRPr lang="en-US" sz="1350" b="1" i="1">
              <a:solidFill>
                <a:srgbClr val="000000"/>
              </a:solidFill>
              <a:cs typeface="Times New Roman" pitchFamily="18" charset="0"/>
            </a:endParaRPr>
          </a:p>
        </p:txBody>
      </p:sp>
      <p:sp>
        <p:nvSpPr>
          <p:cNvPr id="27" name="Rectangle 64"/>
          <p:cNvSpPr>
            <a:spLocks noChangeArrowheads="1"/>
          </p:cNvSpPr>
          <p:nvPr/>
        </p:nvSpPr>
        <p:spPr bwMode="auto">
          <a:xfrm>
            <a:off x="0" y="1107000"/>
            <a:ext cx="9144000" cy="62975"/>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sz="1350" b="1" i="1">
              <a:solidFill>
                <a:srgbClr val="000000"/>
              </a:solidFill>
              <a:cs typeface="Times New Roman" pitchFamily="18" charset="0"/>
            </a:endParaRPr>
          </a:p>
        </p:txBody>
      </p:sp>
      <p:sp>
        <p:nvSpPr>
          <p:cNvPr id="28" name="Text Box 29"/>
          <p:cNvSpPr txBox="1">
            <a:spLocks noChangeArrowheads="1"/>
          </p:cNvSpPr>
          <p:nvPr/>
        </p:nvSpPr>
        <p:spPr bwMode="blackWhite">
          <a:xfrm>
            <a:off x="8809015" y="6619875"/>
            <a:ext cx="300083" cy="184666"/>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0AFB21A6-1D40-4096-A133-8847AE6BD6F8}" type="slidenum">
              <a:rPr lang="en-US" sz="750" b="1">
                <a:solidFill>
                  <a:srgbClr val="110189"/>
                </a:solidFill>
                <a:latin typeface="+mn-lt"/>
                <a:cs typeface="+mn-cs"/>
              </a:rPr>
              <a:pPr algn="ctr" fontAlgn="auto">
                <a:lnSpc>
                  <a:spcPct val="80000"/>
                </a:lnSpc>
                <a:spcBef>
                  <a:spcPct val="50000"/>
                </a:spcBef>
                <a:spcAft>
                  <a:spcPts val="0"/>
                </a:spcAft>
                <a:defRPr/>
              </a:pPr>
              <a:t>‹#›</a:t>
            </a:fld>
            <a:endParaRPr lang="en-US" sz="750" b="1">
              <a:solidFill>
                <a:srgbClr val="110189"/>
              </a:solidFill>
              <a:latin typeface="+mn-lt"/>
              <a:cs typeface="+mn-cs"/>
            </a:endParaRPr>
          </a:p>
        </p:txBody>
      </p:sp>
      <p:sp>
        <p:nvSpPr>
          <p:cNvPr id="29" name="Rectangle 62"/>
          <p:cNvSpPr>
            <a:spLocks noChangeArrowheads="1"/>
          </p:cNvSpPr>
          <p:nvPr/>
        </p:nvSpPr>
        <p:spPr bwMode="auto">
          <a:xfrm>
            <a:off x="0" y="6690420"/>
            <a:ext cx="8839200" cy="78719"/>
          </a:xfrm>
          <a:prstGeom prst="rect">
            <a:avLst/>
          </a:prstGeom>
          <a:solidFill>
            <a:srgbClr val="000066"/>
          </a:solidFill>
          <a:ln w="19050">
            <a:noFill/>
            <a:miter lim="800000"/>
            <a:headEnd/>
            <a:tailEnd/>
          </a:ln>
          <a:effectLst/>
        </p:spPr>
        <p:txBody>
          <a:bodyPr wrap="none" anchor="ctr"/>
          <a:lstStyle/>
          <a:p>
            <a:pPr algn="ctr" eaLnBrk="0" hangingPunct="0">
              <a:defRPr/>
            </a:pPr>
            <a:endParaRPr lang="en-US" sz="1350" b="1" i="1">
              <a:solidFill>
                <a:srgbClr val="000000"/>
              </a:solidFill>
              <a:cs typeface="Times New Roman" pitchFamily="18" charset="0"/>
            </a:endParaRPr>
          </a:p>
        </p:txBody>
      </p:sp>
      <p:sp>
        <p:nvSpPr>
          <p:cNvPr id="30" name="Rectangle 61"/>
          <p:cNvSpPr>
            <a:spLocks noChangeArrowheads="1"/>
          </p:cNvSpPr>
          <p:nvPr/>
        </p:nvSpPr>
        <p:spPr bwMode="auto">
          <a:xfrm>
            <a:off x="0" y="6788415"/>
            <a:ext cx="9144000" cy="62975"/>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sz="1350" b="1" i="1">
              <a:solidFill>
                <a:srgbClr val="000000"/>
              </a:solidFill>
              <a:cs typeface="Times New Roman" pitchFamily="18" charset="0"/>
            </a:endParaRPr>
          </a:p>
        </p:txBody>
      </p:sp>
      <p:sp>
        <p:nvSpPr>
          <p:cNvPr id="31" name="Text Box 51"/>
          <p:cNvSpPr txBox="1">
            <a:spLocks noChangeArrowheads="1"/>
          </p:cNvSpPr>
          <p:nvPr/>
        </p:nvSpPr>
        <p:spPr bwMode="auto">
          <a:xfrm>
            <a:off x="152400" y="6594091"/>
            <a:ext cx="2533650" cy="150041"/>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975" b="1" i="1">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Military Sealift Command</a:t>
            </a:r>
          </a:p>
        </p:txBody>
      </p:sp>
      <p:sp>
        <p:nvSpPr>
          <p:cNvPr id="34" name="Title Placeholder 33"/>
          <p:cNvSpPr>
            <a:spLocks noGrp="1"/>
          </p:cNvSpPr>
          <p:nvPr>
            <p:ph type="title"/>
          </p:nvPr>
        </p:nvSpPr>
        <p:spPr>
          <a:xfrm>
            <a:off x="0" y="2"/>
            <a:ext cx="9129936" cy="989727"/>
          </a:xfrm>
          <a:prstGeom prst="rect">
            <a:avLst/>
          </a:prstGeom>
        </p:spPr>
        <p:txBody>
          <a:bodyPr vert="horz" lIns="91440" tIns="45720" rIns="91440" bIns="45720" rtlCol="0" anchor="ctr">
            <a:normAutofit/>
          </a:bodyPr>
          <a:lstStyle/>
          <a:p>
            <a:r>
              <a:rPr lang="en-US"/>
              <a:t>Click to edit Master title style</a:t>
            </a:r>
          </a:p>
        </p:txBody>
      </p:sp>
      <p:sp>
        <p:nvSpPr>
          <p:cNvPr id="35" name="Text Placeholder 34"/>
          <p:cNvSpPr>
            <a:spLocks noGrp="1"/>
          </p:cNvSpPr>
          <p:nvPr>
            <p:ph type="body" idx="1"/>
          </p:nvPr>
        </p:nvSpPr>
        <p:spPr>
          <a:xfrm>
            <a:off x="0" y="1196080"/>
            <a:ext cx="9129936" cy="51927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Text Box 51"/>
          <p:cNvSpPr txBox="1">
            <a:spLocks noChangeArrowheads="1"/>
          </p:cNvSpPr>
          <p:nvPr/>
        </p:nvSpPr>
        <p:spPr bwMode="auto">
          <a:xfrm>
            <a:off x="6305007" y="6596502"/>
            <a:ext cx="1715588" cy="150041"/>
          </a:xfrm>
          <a:prstGeom prst="rect">
            <a:avLst/>
          </a:prstGeom>
          <a:solidFill>
            <a:schemeClr val="bg1"/>
          </a:solidFill>
          <a:ln w="57150">
            <a:noFill/>
            <a:miter lim="800000"/>
            <a:headEnd/>
            <a:tailEnd/>
          </a:ln>
          <a:effectLst/>
        </p:spPr>
        <p:txBody>
          <a:bodyPr wrap="square" tIns="0" bIns="0" anchor="ctr" anchorCtr="1">
            <a:spAutoFit/>
          </a:bodyPr>
          <a:lstStyle/>
          <a:p>
            <a:pPr algn="ctr" eaLnBrk="0" hangingPunct="0">
              <a:defRPr/>
            </a:pPr>
            <a:r>
              <a:rPr lang="en-US" sz="975" b="1" i="1">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United We Sail</a:t>
            </a:r>
          </a:p>
        </p:txBody>
      </p:sp>
    </p:spTree>
    <p:extLst>
      <p:ext uri="{BB962C8B-B14F-4D97-AF65-F5344CB8AC3E}">
        <p14:creationId xmlns:p14="http://schemas.microsoft.com/office/powerpoint/2010/main" val="3938886099"/>
      </p:ext>
    </p:extLst>
  </p:cSld>
  <p:clrMap bg1="lt1" tx1="dk1" bg2="lt2" tx2="dk2" accent1="accent1" accent2="accent2" accent3="accent3" accent4="accent4" accent5="accent5" accent6="accent6" hlink="hlink" folHlink="folHlink"/>
  <p:sldLayoutIdLst>
    <p:sldLayoutId id="2147485736" r:id="rId1"/>
    <p:sldLayoutId id="2147485737" r:id="rId2"/>
    <p:sldLayoutId id="2147485738" r:id="rId3"/>
    <p:sldLayoutId id="2147485739" r:id="rId4"/>
    <p:sldLayoutId id="2147485740" r:id="rId5"/>
    <p:sldLayoutId id="2147485741" r:id="rId6"/>
    <p:sldLayoutId id="2147485742" r:id="rId7"/>
  </p:sldLayoutIdLst>
  <p:txStyles>
    <p:titleStyle>
      <a:lvl1pPr algn="ctr"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b="1" kern="1200">
          <a:solidFill>
            <a:srgbClr val="00008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b="1" kern="1200">
          <a:solidFill>
            <a:srgbClr val="00008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b="1" kern="1200">
          <a:solidFill>
            <a:srgbClr val="00008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rgbClr val="00008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kern="1200">
          <a:solidFill>
            <a:srgbClr val="00008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4F_94AB1E7B.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5D_127ED04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2A_603B89CA.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86" y="300434"/>
            <a:ext cx="8005762" cy="649849"/>
          </a:xfrm>
        </p:spPr>
        <p:txBody>
          <a:bodyPr/>
          <a:lstStyle/>
          <a:p>
            <a:r>
              <a:rPr lang="en-US"/>
              <a:t>Maintenance and Repair Methodology</a:t>
            </a:r>
          </a:p>
        </p:txBody>
      </p:sp>
      <p:sp>
        <p:nvSpPr>
          <p:cNvPr id="25" name="Rectangle 24"/>
          <p:cNvSpPr/>
          <p:nvPr/>
        </p:nvSpPr>
        <p:spPr>
          <a:xfrm>
            <a:off x="447675" y="1295399"/>
            <a:ext cx="8308073" cy="4031873"/>
          </a:xfrm>
          <a:prstGeom prst="rect">
            <a:avLst/>
          </a:prstGeom>
        </p:spPr>
        <p:txBody>
          <a:bodyPr wrap="square">
            <a:spAutoFit/>
          </a:bodyPr>
          <a:lstStyle/>
          <a:p>
            <a:pPr marL="342900" indent="-342900">
              <a:buFont typeface="Arial" panose="020B0604020202020204" pitchFamily="34" charset="0"/>
              <a:buChar char="•"/>
            </a:pPr>
            <a:r>
              <a:rPr lang="en-US" sz="1600"/>
              <a:t>MSC ships follow a commercial maritime model for maintenance and repair with small crews, relying primarily on industrial assistance</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Ships are classed by the American Bureau of Shipping (ABS) and certificated by the US Coast Guard</a:t>
            </a:r>
          </a:p>
          <a:p>
            <a:pPr marL="342900" indent="-342900">
              <a:buFont typeface="Arial" panose="020B0604020202020204" pitchFamily="34" charset="0"/>
              <a:buChar char="•"/>
            </a:pPr>
            <a:r>
              <a:rPr lang="en-US" sz="1600"/>
              <a:t>Ships have a 5-year Special Survey Cycle, Dry docking (or UWILD) the ship 2x in 5 years</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Typical MSC Maintenance Schedule </a:t>
            </a:r>
          </a:p>
          <a:p>
            <a:pPr marL="800100" lvl="1" indent="-342900">
              <a:buFont typeface="Arial" panose="020B0604020202020204" pitchFamily="34" charset="0"/>
              <a:buChar char="•"/>
            </a:pPr>
            <a:r>
              <a:rPr lang="en-US" sz="1600"/>
              <a:t>Quarterly Voyage Repair (VR) periods </a:t>
            </a:r>
          </a:p>
          <a:p>
            <a:pPr marL="800100" lvl="1" indent="-342900">
              <a:buFont typeface="Arial" panose="020B0604020202020204" pitchFamily="34" charset="0"/>
              <a:buChar char="•"/>
            </a:pPr>
            <a:r>
              <a:rPr lang="en-US" sz="1600"/>
              <a:t>Alternating Annual Regular Overhaul/Dry-Docking and Mid-Term Availabilities</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MSC has an aging fleet, with vessels operating past the design service life.  An aging fleet it introduces many issues that are not typical with many commercial vessels.  This includes material obsolescence, corrosion, fatigue, and having machinery hours past the OEM technical manuals.</a:t>
            </a:r>
          </a:p>
        </p:txBody>
      </p:sp>
    </p:spTree>
    <p:extLst>
      <p:ext uri="{BB962C8B-B14F-4D97-AF65-F5344CB8AC3E}">
        <p14:creationId xmlns:p14="http://schemas.microsoft.com/office/powerpoint/2010/main" val="266017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BCAB5-9589-3899-7C53-5F01A33C9DFC}"/>
              </a:ext>
            </a:extLst>
          </p:cNvPr>
          <p:cNvSpPr>
            <a:spLocks noGrp="1"/>
          </p:cNvSpPr>
          <p:nvPr>
            <p:ph sz="quarter" idx="13"/>
          </p:nvPr>
        </p:nvSpPr>
        <p:spPr/>
        <p:txBody>
          <a:bodyPr/>
          <a:lstStyle/>
          <a:p>
            <a:r>
              <a:rPr lang="en-US" sz="1500" b="0">
                <a:solidFill>
                  <a:schemeClr val="tx1"/>
                </a:solidFill>
                <a:latin typeface="Arial"/>
                <a:cs typeface="Arial"/>
              </a:rPr>
              <a:t>Execution meetings and deliverables</a:t>
            </a:r>
            <a:endParaRPr lang="en-US" sz="1500" b="0">
              <a:solidFill>
                <a:schemeClr val="tx1"/>
              </a:solidFill>
            </a:endParaRPr>
          </a:p>
          <a:p>
            <a:pPr lvl="1"/>
            <a:r>
              <a:rPr lang="en-US" sz="1500" b="0">
                <a:solidFill>
                  <a:schemeClr val="tx1"/>
                </a:solidFill>
                <a:latin typeface="Arial"/>
                <a:cs typeface="Arial"/>
              </a:rPr>
              <a:t>Prior to the start of the availability</a:t>
            </a:r>
          </a:p>
          <a:p>
            <a:pPr lvl="2"/>
            <a:r>
              <a:rPr lang="en-US" sz="1500" b="0">
                <a:solidFill>
                  <a:schemeClr val="tx1"/>
                </a:solidFill>
                <a:latin typeface="Arial"/>
                <a:cs typeface="Arial"/>
              </a:rPr>
              <a:t>A-40 Contract Award Meeting/Pre-Availability Execution Discussion with the SMT, Repair Yard, Pre-Arrival Conference</a:t>
            </a:r>
            <a:endParaRPr lang="en-US" sz="1500" b="0">
              <a:solidFill>
                <a:schemeClr val="tx1"/>
              </a:solidFill>
            </a:endParaRPr>
          </a:p>
          <a:p>
            <a:pPr lvl="1"/>
            <a:r>
              <a:rPr lang="en-US" sz="1500" b="0">
                <a:solidFill>
                  <a:schemeClr val="tx1"/>
                </a:solidFill>
                <a:latin typeface="Arial"/>
                <a:cs typeface="Arial"/>
              </a:rPr>
              <a:t>During execution </a:t>
            </a:r>
            <a:endParaRPr lang="en-US" sz="1500" b="0">
              <a:solidFill>
                <a:schemeClr val="tx1"/>
              </a:solidFill>
            </a:endParaRPr>
          </a:p>
          <a:p>
            <a:pPr lvl="2"/>
            <a:r>
              <a:rPr lang="en-US" sz="1500" b="0">
                <a:solidFill>
                  <a:schemeClr val="tx1"/>
                </a:solidFill>
                <a:latin typeface="Arial"/>
                <a:cs typeface="Arial"/>
              </a:rPr>
              <a:t>Daily production meeting, weekly progress meeting, weekly execution meeting with Program, Engineering, ABS, Contracting.</a:t>
            </a:r>
          </a:p>
          <a:p>
            <a:pPr lvl="1"/>
            <a:r>
              <a:rPr lang="en-US" sz="1500" b="0">
                <a:solidFill>
                  <a:schemeClr val="tx1"/>
                </a:solidFill>
                <a:latin typeface="Arial"/>
                <a:cs typeface="Arial"/>
              </a:rPr>
              <a:t>Post Overhaul</a:t>
            </a:r>
          </a:p>
          <a:p>
            <a:pPr lvl="2"/>
            <a:r>
              <a:rPr lang="en-US" sz="1500" b="0">
                <a:solidFill>
                  <a:schemeClr val="tx1"/>
                </a:solidFill>
                <a:latin typeface="Arial"/>
                <a:cs typeface="Arial"/>
              </a:rPr>
              <a:t>Post Overhaul Analysis Report, Ready For Tasking Letter (ROH), Lesson Learned Conference with OMT</a:t>
            </a:r>
            <a:endParaRPr lang="en-US" sz="1500" b="0">
              <a:solidFill>
                <a:schemeClr val="tx1"/>
              </a:solidFill>
            </a:endParaRPr>
          </a:p>
          <a:p>
            <a:r>
              <a:rPr lang="en-US" sz="1500" b="0">
                <a:solidFill>
                  <a:schemeClr val="tx1"/>
                </a:solidFill>
                <a:latin typeface="Arial"/>
                <a:cs typeface="Arial"/>
              </a:rPr>
              <a:t>Project Planning and Monitoring</a:t>
            </a:r>
            <a:endParaRPr lang="en-US" sz="1500" b="0">
              <a:solidFill>
                <a:schemeClr val="tx1"/>
              </a:solidFill>
            </a:endParaRPr>
          </a:p>
          <a:p>
            <a:pPr lvl="1"/>
            <a:r>
              <a:rPr lang="en-US" sz="1500" b="0">
                <a:solidFill>
                  <a:schemeClr val="tx1"/>
                </a:solidFill>
                <a:latin typeface="Arial"/>
                <a:cs typeface="Arial"/>
              </a:rPr>
              <a:t>All government contractors shall provide production schedules to the gaining repair yard 7 days prior to the vessel arrival to incorporate into the integrated master schedule.</a:t>
            </a:r>
          </a:p>
          <a:p>
            <a:pPr lvl="1"/>
            <a:r>
              <a:rPr lang="en-US" sz="1500" b="0">
                <a:solidFill>
                  <a:schemeClr val="tx1"/>
                </a:solidFill>
                <a:latin typeface="Arial"/>
                <a:cs typeface="Arial"/>
              </a:rPr>
              <a:t>Shipyard support work item, the government is developing a standard shipyard support work item for all government sub contractors.</a:t>
            </a:r>
            <a:endParaRPr lang="en-US" sz="1500" b="0">
              <a:solidFill>
                <a:schemeClr val="tx1"/>
              </a:solidFill>
            </a:endParaRPr>
          </a:p>
          <a:p>
            <a:r>
              <a:rPr lang="en-US" sz="1500" b="0">
                <a:solidFill>
                  <a:schemeClr val="tx1"/>
                </a:solidFill>
                <a:latin typeface="Arial"/>
                <a:cs typeface="Arial"/>
              </a:rPr>
              <a:t>Condition Found Reports and Contract Change Order (CCO) Support</a:t>
            </a:r>
          </a:p>
          <a:p>
            <a:pPr lvl="1"/>
            <a:r>
              <a:rPr lang="en-US" sz="1500" b="0">
                <a:solidFill>
                  <a:schemeClr val="tx1"/>
                </a:solidFill>
                <a:latin typeface="Arial"/>
                <a:cs typeface="Arial"/>
              </a:rPr>
              <a:t>Complete all Regulatory structural and SOLAS Surveys within the first couple of weeks.</a:t>
            </a:r>
          </a:p>
          <a:p>
            <a:pPr lvl="1"/>
            <a:r>
              <a:rPr lang="en-US" sz="1500" b="0">
                <a:solidFill>
                  <a:schemeClr val="tx1"/>
                </a:solidFill>
                <a:latin typeface="Arial"/>
                <a:cs typeface="Arial"/>
              </a:rPr>
              <a:t>Submit Condition Found Reports as quickly as possible, send heads up to Port Engineer</a:t>
            </a:r>
          </a:p>
          <a:p>
            <a:pPr lvl="1"/>
            <a:r>
              <a:rPr lang="en-US" sz="1500" b="0">
                <a:solidFill>
                  <a:schemeClr val="tx1"/>
                </a:solidFill>
                <a:latin typeface="Arial"/>
                <a:cs typeface="Arial"/>
              </a:rPr>
              <a:t>Repair Yard shall respond to the CCO with a quote within 3 days of receipt.</a:t>
            </a:r>
          </a:p>
          <a:p>
            <a:pPr lvl="1"/>
            <a:r>
              <a:rPr lang="en-US" sz="1500" b="0">
                <a:solidFill>
                  <a:schemeClr val="tx1"/>
                </a:solidFill>
                <a:latin typeface="Arial"/>
                <a:cs typeface="Arial"/>
              </a:rPr>
              <a:t>Each CCO shall state if the additional work will result in a change in the schedule.</a:t>
            </a:r>
          </a:p>
        </p:txBody>
      </p:sp>
      <p:sp>
        <p:nvSpPr>
          <p:cNvPr id="4" name="Title 3">
            <a:extLst>
              <a:ext uri="{FF2B5EF4-FFF2-40B4-BE49-F238E27FC236}">
                <a16:creationId xmlns:a16="http://schemas.microsoft.com/office/drawing/2014/main" id="{59A8BD23-F32B-83ED-6F63-06C58CDDBE6E}"/>
              </a:ext>
            </a:extLst>
          </p:cNvPr>
          <p:cNvSpPr>
            <a:spLocks noGrp="1"/>
          </p:cNvSpPr>
          <p:nvPr>
            <p:ph type="title"/>
          </p:nvPr>
        </p:nvSpPr>
        <p:spPr/>
        <p:txBody>
          <a:bodyPr/>
          <a:lstStyle/>
          <a:p>
            <a:r>
              <a:rPr lang="en-US">
                <a:latin typeface="Arial"/>
                <a:cs typeface="Arial"/>
              </a:rPr>
              <a:t>Execution Support </a:t>
            </a:r>
          </a:p>
        </p:txBody>
      </p:sp>
      <p:sp>
        <p:nvSpPr>
          <p:cNvPr id="6" name="Content Placeholder 5">
            <a:extLst>
              <a:ext uri="{FF2B5EF4-FFF2-40B4-BE49-F238E27FC236}">
                <a16:creationId xmlns:a16="http://schemas.microsoft.com/office/drawing/2014/main" id="{693A1BA3-DA1D-11D0-A27D-3900B1E813C7}"/>
              </a:ext>
            </a:extLst>
          </p:cNvPr>
          <p:cNvSpPr>
            <a:spLocks noGrp="1"/>
          </p:cNvSpPr>
          <p:nvPr>
            <p:ph sz="quarter" idx="12"/>
          </p:nvPr>
        </p:nvSpPr>
        <p:spPr/>
        <p:txBody>
          <a:bodyPr/>
          <a:lstStyle/>
          <a:p>
            <a:endParaRPr lang="en-US"/>
          </a:p>
        </p:txBody>
      </p:sp>
      <p:sp>
        <p:nvSpPr>
          <p:cNvPr id="15" name="Content Placeholder 14">
            <a:extLst>
              <a:ext uri="{FF2B5EF4-FFF2-40B4-BE49-F238E27FC236}">
                <a16:creationId xmlns:a16="http://schemas.microsoft.com/office/drawing/2014/main" id="{99AC7617-388E-2D5D-48FD-E0D17CF67D3D}"/>
              </a:ext>
            </a:extLst>
          </p:cNvPr>
          <p:cNvSpPr>
            <a:spLocks noGrp="1"/>
          </p:cNvSpPr>
          <p:nvPr>
            <p:ph sz="quarter" idx="10"/>
          </p:nvPr>
        </p:nvSpPr>
        <p:spPr/>
        <p:txBody>
          <a:bodyPr/>
          <a:lstStyle/>
          <a:p>
            <a:endParaRPr lang="en-US"/>
          </a:p>
        </p:txBody>
      </p:sp>
      <p:sp>
        <p:nvSpPr>
          <p:cNvPr id="7" name="TextBox 6"/>
          <p:cNvSpPr txBox="1"/>
          <p:nvPr/>
        </p:nvSpPr>
        <p:spPr>
          <a:xfrm>
            <a:off x="7143" y="6443508"/>
            <a:ext cx="9129713" cy="376518"/>
          </a:xfrm>
          <a:prstGeom prst="rect">
            <a:avLst/>
          </a:prstGeom>
          <a:solidFill>
            <a:srgbClr val="00206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b="1">
                <a:solidFill>
                  <a:srgbClr val="FFFF00"/>
                </a:solidFill>
              </a:rPr>
              <a:t>COMMUNICATION IS THE KEY TO SUCCESS</a:t>
            </a:r>
          </a:p>
        </p:txBody>
      </p:sp>
    </p:spTree>
    <p:extLst>
      <p:ext uri="{BB962C8B-B14F-4D97-AF65-F5344CB8AC3E}">
        <p14:creationId xmlns:p14="http://schemas.microsoft.com/office/powerpoint/2010/main" val="2494242427"/>
      </p:ext>
    </p:extLst>
  </p:cSld>
  <p:clrMapOvr>
    <a:masterClrMapping/>
  </p:clrMapOvr>
  <p:extLst>
    <p:ext uri="{6950BFC3-D8DA-4A85-94F7-54DA5524770B}">
      <p188:commentRel xmlns:p188="http://schemas.microsoft.com/office/powerpoint/2018/8/main" xmlns=""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BCAB5-9589-3899-7C53-5F01A33C9DFC}"/>
              </a:ext>
            </a:extLst>
          </p:cNvPr>
          <p:cNvSpPr>
            <a:spLocks noGrp="1"/>
          </p:cNvSpPr>
          <p:nvPr>
            <p:ph sz="quarter" idx="13"/>
          </p:nvPr>
        </p:nvSpPr>
        <p:spPr/>
        <p:txBody>
          <a:bodyPr/>
          <a:lstStyle/>
          <a:p>
            <a:r>
              <a:rPr lang="en-US" sz="2000" b="0">
                <a:solidFill>
                  <a:schemeClr val="tx1"/>
                </a:solidFill>
              </a:rPr>
              <a:t>Reoccurring and Open communication between OEM and MSC:</a:t>
            </a:r>
          </a:p>
          <a:p>
            <a:pPr lvl="1"/>
            <a:r>
              <a:rPr lang="en-US" sz="1800" b="0">
                <a:solidFill>
                  <a:schemeClr val="tx1"/>
                </a:solidFill>
              </a:rPr>
              <a:t>Reoccurring Meeting to review</a:t>
            </a:r>
          </a:p>
          <a:p>
            <a:pPr lvl="2"/>
            <a:r>
              <a:rPr lang="en-US" sz="1600" b="0">
                <a:solidFill>
                  <a:schemeClr val="tx1"/>
                </a:solidFill>
              </a:rPr>
              <a:t>Market research request (part/service availability, T-ALT Scope, etc.)</a:t>
            </a:r>
          </a:p>
          <a:p>
            <a:pPr lvl="2"/>
            <a:r>
              <a:rPr lang="en-US" sz="1600" b="0">
                <a:solidFill>
                  <a:schemeClr val="tx1"/>
                </a:solidFill>
              </a:rPr>
              <a:t>Review status of awarded contracts  (DO, TO, T-ALTs, etc.)</a:t>
            </a:r>
          </a:p>
          <a:p>
            <a:pPr lvl="2"/>
            <a:r>
              <a:rPr lang="en-US" sz="1600" b="0">
                <a:solidFill>
                  <a:schemeClr val="tx1"/>
                </a:solidFill>
              </a:rPr>
              <a:t>Discuss any MSC issues </a:t>
            </a:r>
          </a:p>
          <a:p>
            <a:pPr lvl="2"/>
            <a:r>
              <a:rPr lang="en-US" sz="1600" b="0">
                <a:solidFill>
                  <a:schemeClr val="tx1"/>
                </a:solidFill>
              </a:rPr>
              <a:t>Identify upcoming obsolescence</a:t>
            </a:r>
          </a:p>
          <a:p>
            <a:pPr lvl="2"/>
            <a:r>
              <a:rPr lang="en-US" sz="1600" b="0">
                <a:solidFill>
                  <a:schemeClr val="tx1"/>
                </a:solidFill>
              </a:rPr>
              <a:t>Any OEM questions, concerns, or updates </a:t>
            </a:r>
          </a:p>
          <a:p>
            <a:pPr lvl="1"/>
            <a:r>
              <a:rPr lang="en-US" sz="1800" b="0">
                <a:solidFill>
                  <a:schemeClr val="tx1"/>
                </a:solidFill>
              </a:rPr>
              <a:t>MSC provides the following in an effort to be more transparent in order for OEM to be more prepared and efficient:</a:t>
            </a:r>
          </a:p>
          <a:p>
            <a:pPr lvl="2"/>
            <a:r>
              <a:rPr lang="en-US" sz="1600" b="0">
                <a:solidFill>
                  <a:schemeClr val="tx1"/>
                </a:solidFill>
              </a:rPr>
              <a:t>MSC Availability Schedule (Fleet Maintenance Schedule Center – FSC)</a:t>
            </a:r>
          </a:p>
          <a:p>
            <a:pPr lvl="2"/>
            <a:r>
              <a:rPr lang="en-US" sz="1600" b="0">
                <a:solidFill>
                  <a:schemeClr val="tx1"/>
                </a:solidFill>
              </a:rPr>
              <a:t>Forecasted OEM Preventive Maintenance</a:t>
            </a:r>
          </a:p>
          <a:p>
            <a:pPr lvl="2"/>
            <a:r>
              <a:rPr lang="en-US" sz="1600" b="0">
                <a:solidFill>
                  <a:schemeClr val="tx1"/>
                </a:solidFill>
              </a:rPr>
              <a:t>Customer Feedback</a:t>
            </a:r>
          </a:p>
          <a:p>
            <a:pPr lvl="1"/>
            <a:r>
              <a:rPr lang="en-US" sz="1800" b="0">
                <a:solidFill>
                  <a:schemeClr val="tx1"/>
                </a:solidFill>
              </a:rPr>
              <a:t>OEM provides the following in an effort to help MSC improve and meet mission to maintain national security: </a:t>
            </a:r>
          </a:p>
          <a:p>
            <a:pPr lvl="2"/>
            <a:r>
              <a:rPr lang="en-US" sz="1600" b="0">
                <a:solidFill>
                  <a:schemeClr val="tx1"/>
                </a:solidFill>
              </a:rPr>
              <a:t>Obsolescence Forecast</a:t>
            </a:r>
          </a:p>
          <a:p>
            <a:pPr lvl="2"/>
            <a:r>
              <a:rPr lang="en-US" sz="1600" b="0">
                <a:solidFill>
                  <a:schemeClr val="tx1"/>
                </a:solidFill>
              </a:rPr>
              <a:t>Industrial Knowledge </a:t>
            </a:r>
          </a:p>
          <a:p>
            <a:pPr lvl="2"/>
            <a:r>
              <a:rPr lang="en-US" sz="1600" b="0">
                <a:solidFill>
                  <a:schemeClr val="tx1"/>
                </a:solidFill>
              </a:rPr>
              <a:t>Industrial Feedback</a:t>
            </a:r>
          </a:p>
          <a:p>
            <a:endParaRPr lang="en-US" sz="2000"/>
          </a:p>
          <a:p>
            <a:endParaRPr lang="en-US" sz="1400">
              <a:latin typeface="Arial"/>
              <a:cs typeface="Arial"/>
            </a:endParaRPr>
          </a:p>
        </p:txBody>
      </p:sp>
      <p:sp>
        <p:nvSpPr>
          <p:cNvPr id="4" name="Title 3">
            <a:extLst>
              <a:ext uri="{FF2B5EF4-FFF2-40B4-BE49-F238E27FC236}">
                <a16:creationId xmlns:a16="http://schemas.microsoft.com/office/drawing/2014/main" id="{59A8BD23-F32B-83ED-6F63-06C58CDDBE6E}"/>
              </a:ext>
            </a:extLst>
          </p:cNvPr>
          <p:cNvSpPr>
            <a:spLocks noGrp="1"/>
          </p:cNvSpPr>
          <p:nvPr>
            <p:ph type="title"/>
          </p:nvPr>
        </p:nvSpPr>
        <p:spPr/>
        <p:txBody>
          <a:bodyPr/>
          <a:lstStyle/>
          <a:p>
            <a:r>
              <a:rPr lang="en-US">
                <a:latin typeface="Arial"/>
                <a:cs typeface="Arial"/>
              </a:rPr>
              <a:t>Successful OEM /MSC Relationship</a:t>
            </a:r>
          </a:p>
        </p:txBody>
      </p:sp>
      <p:sp>
        <p:nvSpPr>
          <p:cNvPr id="5" name="Content Placeholder 4">
            <a:extLst>
              <a:ext uri="{FF2B5EF4-FFF2-40B4-BE49-F238E27FC236}">
                <a16:creationId xmlns:a16="http://schemas.microsoft.com/office/drawing/2014/main" id="{2DB22E71-4288-99FF-A22D-81A71F91887F}"/>
              </a:ext>
            </a:extLst>
          </p:cNvPr>
          <p:cNvSpPr>
            <a:spLocks noGrp="1"/>
          </p:cNvSpPr>
          <p:nvPr>
            <p:ph sz="quarter" idx="11"/>
          </p:nvPr>
        </p:nvSpPr>
        <p:spPr/>
        <p:txBody>
          <a:bodyPr/>
          <a:lstStyle/>
          <a:p>
            <a:endParaRPr lang="en-US"/>
          </a:p>
        </p:txBody>
      </p:sp>
      <p:sp>
        <p:nvSpPr>
          <p:cNvPr id="6" name="Content Placeholder 5">
            <a:extLst>
              <a:ext uri="{FF2B5EF4-FFF2-40B4-BE49-F238E27FC236}">
                <a16:creationId xmlns:a16="http://schemas.microsoft.com/office/drawing/2014/main" id="{693A1BA3-DA1D-11D0-A27D-3900B1E813C7}"/>
              </a:ext>
            </a:extLst>
          </p:cNvPr>
          <p:cNvSpPr>
            <a:spLocks noGrp="1"/>
          </p:cNvSpPr>
          <p:nvPr>
            <p:ph sz="quarter" idx="12"/>
          </p:nvPr>
        </p:nvSpPr>
        <p:spPr/>
        <p:txBody>
          <a:bodyPr/>
          <a:lstStyle/>
          <a:p>
            <a:endParaRPr lang="en-US"/>
          </a:p>
        </p:txBody>
      </p:sp>
      <p:sp>
        <p:nvSpPr>
          <p:cNvPr id="15" name="Content Placeholder 14">
            <a:extLst>
              <a:ext uri="{FF2B5EF4-FFF2-40B4-BE49-F238E27FC236}">
                <a16:creationId xmlns:a16="http://schemas.microsoft.com/office/drawing/2014/main" id="{99AC7617-388E-2D5D-48FD-E0D17CF67D3D}"/>
              </a:ext>
            </a:extLst>
          </p:cNvPr>
          <p:cNvSpPr>
            <a:spLocks noGrp="1"/>
          </p:cNvSpPr>
          <p:nvPr>
            <p:ph sz="quarter" idx="10"/>
          </p:nvPr>
        </p:nvSpPr>
        <p:spPr/>
        <p:txBody>
          <a:bodyPr/>
          <a:lstStyle/>
          <a:p>
            <a:endParaRPr lang="en-US"/>
          </a:p>
        </p:txBody>
      </p:sp>
      <p:sp>
        <p:nvSpPr>
          <p:cNvPr id="7" name="TextBox 6"/>
          <p:cNvSpPr txBox="1"/>
          <p:nvPr/>
        </p:nvSpPr>
        <p:spPr>
          <a:xfrm>
            <a:off x="0" y="6014908"/>
            <a:ext cx="9129713" cy="376518"/>
          </a:xfrm>
          <a:prstGeom prst="rect">
            <a:avLst/>
          </a:prstGeom>
          <a:solidFill>
            <a:srgbClr val="00206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b="1">
                <a:solidFill>
                  <a:srgbClr val="FFFF00"/>
                </a:solidFill>
              </a:rPr>
              <a:t>COMMUNICATION IS THE KEY TO SUCCESS</a:t>
            </a:r>
          </a:p>
        </p:txBody>
      </p:sp>
    </p:spTree>
    <p:extLst>
      <p:ext uri="{BB962C8B-B14F-4D97-AF65-F5344CB8AC3E}">
        <p14:creationId xmlns:p14="http://schemas.microsoft.com/office/powerpoint/2010/main" val="310300745"/>
      </p:ext>
    </p:extLst>
  </p:cSld>
  <p:clrMapOvr>
    <a:masterClrMapping/>
  </p:clrMapOvr>
  <p:extLst>
    <p:ext uri="{6950BFC3-D8DA-4A85-94F7-54DA5524770B}">
      <p188:commentRel xmlns:p188="http://schemas.microsoft.com/office/powerpoint/2018/8/main" xmlns=""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6188" y="1694766"/>
            <a:ext cx="9335901" cy="3719918"/>
          </a:xfrm>
        </p:spPr>
        <p:txBody>
          <a:bodyPr numCol="2"/>
          <a:lstStyle/>
          <a:p>
            <a:pPr lvl="1">
              <a:buAutoNum type="arabicParenR"/>
            </a:pPr>
            <a:r>
              <a:rPr lang="en-US" sz="1200" b="0"/>
              <a:t>USNS CHOCTAW COUNTY (T-EPF 2), 3 JUN 2015 </a:t>
            </a:r>
          </a:p>
          <a:p>
            <a:pPr lvl="1">
              <a:buAutoNum type="arabicParenR"/>
            </a:pPr>
            <a:r>
              <a:rPr lang="en-US" sz="1200" b="0"/>
              <a:t>USNS MILLINOCKET (T-EPF 3), 3 JUN 2015 </a:t>
            </a:r>
          </a:p>
          <a:p>
            <a:pPr lvl="1">
              <a:buAutoNum type="arabicParenR"/>
            </a:pPr>
            <a:r>
              <a:rPr lang="fr-FR" sz="1200" b="0"/>
              <a:t>USNS TRENTON (T-EPF 5), 5 NOV 2015 </a:t>
            </a:r>
          </a:p>
          <a:p>
            <a:pPr lvl="1">
              <a:buAutoNum type="arabicParenR"/>
            </a:pPr>
            <a:r>
              <a:rPr lang="de-DE" sz="1200" b="0"/>
              <a:t>USNS BRUNSWICK (T-EPF 6), 13 SEP 2017 </a:t>
            </a:r>
          </a:p>
          <a:p>
            <a:pPr lvl="1">
              <a:buAutoNum type="arabicParenR"/>
            </a:pPr>
            <a:r>
              <a:rPr lang="en-US" sz="1200" b="0"/>
              <a:t>USNS CARSON CITY (T-EPF 7), 13 SEP 2017 </a:t>
            </a:r>
          </a:p>
          <a:p>
            <a:pPr lvl="1">
              <a:buAutoNum type="arabicParenR"/>
            </a:pPr>
            <a:r>
              <a:rPr lang="de-DE" sz="1200" b="0"/>
              <a:t>USNS YUMA (T-EPF 8), 8 AUG 2018 </a:t>
            </a:r>
          </a:p>
          <a:p>
            <a:pPr lvl="1">
              <a:buAutoNum type="arabicParenR"/>
            </a:pPr>
            <a:r>
              <a:rPr lang="es-ES" sz="1200" b="0"/>
              <a:t>USNS PUERTO RICO (T-EPF 11), 13 JUL 2021 </a:t>
            </a:r>
          </a:p>
          <a:p>
            <a:pPr lvl="1">
              <a:buAutoNum type="arabicParenR"/>
            </a:pPr>
            <a:r>
              <a:rPr lang="en-US" sz="1200" b="0"/>
              <a:t>USNS ALAN SHEPARD (T-AKE 3), 3 JUN 2013 </a:t>
            </a:r>
          </a:p>
          <a:p>
            <a:pPr lvl="1">
              <a:buAutoNum type="arabicParenR"/>
            </a:pPr>
            <a:r>
              <a:rPr lang="en-US" sz="1200" b="0"/>
              <a:t>USNS AMELIA EARHART (T-AKE 6), 17 JUN 2019 </a:t>
            </a:r>
          </a:p>
          <a:p>
            <a:pPr lvl="1">
              <a:buAutoNum type="arabicParenR"/>
            </a:pPr>
            <a:r>
              <a:rPr lang="en-US" sz="1200" b="0"/>
              <a:t> USNS CARL BRASHEAR (T-Al(E 7), 15 SEP 2020 </a:t>
            </a:r>
          </a:p>
          <a:p>
            <a:pPr lvl="1">
              <a:buAutoNum type="arabicParenR"/>
            </a:pPr>
            <a:r>
              <a:rPr lang="en-US" sz="1200" b="0"/>
              <a:t> USNS WALLY SCHIRRA (T-AI(E 8), 5 OCT 2019 </a:t>
            </a:r>
          </a:p>
          <a:p>
            <a:pPr lvl="1">
              <a:buAutoNum type="arabicParenR"/>
            </a:pPr>
            <a:r>
              <a:rPr lang="en-US" sz="1200" b="0"/>
              <a:t> USNS MATTHEW PERRY (T-AIIB 9), 13 JUL 2021 13)</a:t>
            </a:r>
          </a:p>
          <a:p>
            <a:pPr lvl="1">
              <a:buAutoNum type="arabicParenR"/>
            </a:pPr>
            <a:r>
              <a:rPr lang="en-US" sz="1200" b="0"/>
              <a:t>USNS CHARLES DREW (T-Al(E 10), 15 SEP2020 14)</a:t>
            </a:r>
          </a:p>
          <a:p>
            <a:pPr lvl="1">
              <a:buAutoNum type="arabicParenR"/>
            </a:pPr>
            <a:r>
              <a:rPr lang="en-US" sz="1200" b="0"/>
              <a:t> USNS CESAR CHAVEZ (T-AKE 14), 17 JUN 2019 </a:t>
            </a:r>
          </a:p>
          <a:p>
            <a:pPr lvl="1">
              <a:buAutoNum type="arabicParenR"/>
            </a:pPr>
            <a:r>
              <a:rPr lang="en-US" sz="1200" b="0"/>
              <a:t> USNS HOWARD 0. LORENZEN (T-AGM 25), 5 MAY 2014 </a:t>
            </a:r>
          </a:p>
          <a:p>
            <a:pPr lvl="1">
              <a:buAutoNum type="arabicParenR"/>
            </a:pPr>
            <a:r>
              <a:rPr lang="en-US" sz="1200" b="0"/>
              <a:t> </a:t>
            </a:r>
            <a:r>
              <a:rPr lang="pt-BR" sz="1200" b="0"/>
              <a:t>USNS VICTORIOUS (T-AGOS 19), 24 MAR 2006 </a:t>
            </a:r>
          </a:p>
          <a:p>
            <a:pPr lvl="1">
              <a:buAutoNum type="arabicParenR"/>
            </a:pPr>
            <a:r>
              <a:rPr lang="pt-BR" sz="1200" b="0"/>
              <a:t> </a:t>
            </a:r>
            <a:r>
              <a:rPr lang="en-US" sz="1200" b="0"/>
              <a:t>USNS ABLE (T-AGOS 20), 6 MAY 2009 </a:t>
            </a:r>
          </a:p>
          <a:p>
            <a:pPr lvl="1">
              <a:buAutoNum type="arabicParenR"/>
            </a:pPr>
            <a:r>
              <a:rPr lang="en-US" sz="1200" b="0"/>
              <a:t> </a:t>
            </a:r>
            <a:r>
              <a:rPr lang="pt-BR" sz="1200" b="0"/>
              <a:t>USNS EFFECTIVE (T-AGOS 21), 24 MAR 2006 </a:t>
            </a:r>
          </a:p>
          <a:p>
            <a:pPr lvl="1">
              <a:buAutoNum type="arabicParenR"/>
            </a:pPr>
            <a:r>
              <a:rPr lang="pt-BR" sz="1200" b="0"/>
              <a:t> </a:t>
            </a:r>
            <a:r>
              <a:rPr lang="en-US" sz="1200" b="0"/>
              <a:t>USNS LOYAL (T-AGOS 22), 24 MAR 2006 </a:t>
            </a:r>
          </a:p>
          <a:p>
            <a:pPr lvl="1">
              <a:buAutoNum type="arabicParenR"/>
            </a:pPr>
            <a:r>
              <a:rPr lang="en-US" sz="1200" b="0"/>
              <a:t> USNS IMPECCABLE (T-AGOS 23), 24 MAR 2006 </a:t>
            </a:r>
          </a:p>
          <a:p>
            <a:pPr lvl="1">
              <a:buAutoNum type="arabicParenR"/>
            </a:pPr>
            <a:r>
              <a:rPr lang="en-US" sz="1200" b="0"/>
              <a:t> USNS BOWDITCH (T-AGS 62), 24 MAR 2006 </a:t>
            </a:r>
          </a:p>
          <a:p>
            <a:pPr lvl="1">
              <a:buAutoNum type="arabicParenR"/>
            </a:pPr>
            <a:r>
              <a:rPr lang="en-US" sz="1200" b="0"/>
              <a:t> USNS HENSON (T-AGS 63), 24 MAR 2006 </a:t>
            </a:r>
          </a:p>
          <a:p>
            <a:pPr lvl="1">
              <a:buAutoNum type="arabicParenR"/>
            </a:pPr>
            <a:r>
              <a:rPr lang="en-US" sz="1200" b="0"/>
              <a:t> USNS BRUCE C. HEEZEN (T-AGS 64), 24 MAR 2006 </a:t>
            </a:r>
          </a:p>
          <a:p>
            <a:pPr lvl="1">
              <a:buAutoNum type="arabicParenR"/>
            </a:pPr>
            <a:r>
              <a:rPr lang="en-US" sz="1200" b="0"/>
              <a:t> USNS MARY SEARS (T-AGS 65), 24 MAR 2006 </a:t>
            </a:r>
          </a:p>
          <a:p>
            <a:pPr lvl="1">
              <a:buAutoNum type="arabicParenR"/>
            </a:pPr>
            <a:r>
              <a:rPr lang="en-US" sz="1200" b="0"/>
              <a:t> USNS CATAWBA (T-ATF 168), 22 MAR 2001 </a:t>
            </a:r>
          </a:p>
          <a:p>
            <a:pPr lvl="1">
              <a:buAutoNum type="arabicParenR"/>
            </a:pPr>
            <a:r>
              <a:rPr lang="en-US" sz="1200" b="0"/>
              <a:t> USNS JOHN ERICSSON (T-AO 194), 3 JUN 2015 </a:t>
            </a:r>
          </a:p>
          <a:p>
            <a:pPr lvl="1">
              <a:buAutoNum type="arabicParenR"/>
            </a:pPr>
            <a:r>
              <a:rPr lang="en-US" sz="1200" b="0"/>
              <a:t> USNS BIG HORN (T-AO 198), 17 JUN 2019 </a:t>
            </a:r>
          </a:p>
          <a:p>
            <a:pPr lvl="1">
              <a:buAutoNum type="arabicParenR"/>
            </a:pPr>
            <a:r>
              <a:rPr lang="en-US" sz="1200" b="0"/>
              <a:t> </a:t>
            </a:r>
            <a:r>
              <a:rPr lang="pt-BR" sz="1200" b="0"/>
              <a:t>USNS TIPPECANOE (T-AO 199), 24 MAR 2006 </a:t>
            </a:r>
          </a:p>
          <a:p>
            <a:pPr lvl="1">
              <a:buAutoNum type="arabicParenR"/>
            </a:pPr>
            <a:r>
              <a:rPr lang="pt-BR" sz="1200" b="0"/>
              <a:t> </a:t>
            </a:r>
            <a:r>
              <a:rPr lang="en-US" sz="1200" b="0"/>
              <a:t>USNS YUKON (T-AO 202), 20 OCT 2021 </a:t>
            </a:r>
          </a:p>
          <a:p>
            <a:pPr lvl="1">
              <a:buAutoNum type="arabicParenR"/>
            </a:pPr>
            <a:r>
              <a:rPr lang="en-US" sz="1200" b="0"/>
              <a:t> USNS RAPPAHANNOCK (T-AO 204), 22 APR 2020 </a:t>
            </a:r>
          </a:p>
          <a:p>
            <a:pPr lvl="1">
              <a:buAutoNum type="arabicParenR"/>
            </a:pPr>
            <a:r>
              <a:rPr lang="en-US" sz="1200" b="0"/>
              <a:t> USNS SALVOR (T-ARS 52), 5 NOV 2015 </a:t>
            </a:r>
          </a:p>
          <a:p>
            <a:pPr lvl="1">
              <a:buAutoNum type="arabicParenR"/>
            </a:pPr>
            <a:r>
              <a:rPr lang="en-US" sz="1200" b="0"/>
              <a:t> </a:t>
            </a:r>
            <a:r>
              <a:rPr lang="de-DE" sz="1200" b="0"/>
              <a:t>USNS GUAM (HST 1), 4 DEC 2017 </a:t>
            </a:r>
            <a:endParaRPr lang="en-US" sz="1200"/>
          </a:p>
        </p:txBody>
      </p:sp>
      <p:sp>
        <p:nvSpPr>
          <p:cNvPr id="4" name="Title 3"/>
          <p:cNvSpPr>
            <a:spLocks noGrp="1"/>
          </p:cNvSpPr>
          <p:nvPr>
            <p:ph type="title"/>
          </p:nvPr>
        </p:nvSpPr>
        <p:spPr/>
        <p:txBody>
          <a:bodyPr/>
          <a:lstStyle/>
          <a:p>
            <a:r>
              <a:rPr lang="en-US"/>
              <a:t>Title X Exemptions Updated List</a:t>
            </a:r>
          </a:p>
        </p:txBody>
      </p:sp>
      <p:sp>
        <p:nvSpPr>
          <p:cNvPr id="7" name="TextBox 6"/>
          <p:cNvSpPr txBox="1"/>
          <p:nvPr/>
        </p:nvSpPr>
        <p:spPr>
          <a:xfrm>
            <a:off x="71719" y="1173802"/>
            <a:ext cx="9057994" cy="646331"/>
          </a:xfrm>
          <a:prstGeom prst="rect">
            <a:avLst/>
          </a:prstGeom>
          <a:noFill/>
        </p:spPr>
        <p:txBody>
          <a:bodyPr wrap="square" rtlCol="0">
            <a:spAutoFit/>
          </a:bodyPr>
          <a:lstStyle/>
          <a:p>
            <a:pPr algn="ctr"/>
            <a:r>
              <a:rPr lang="en-US" b="1">
                <a:solidFill>
                  <a:srgbClr val="002060"/>
                </a:solidFill>
              </a:rPr>
              <a:t>Each Ship name is followed by the date it was added to this list:</a:t>
            </a:r>
          </a:p>
          <a:p>
            <a:endParaRPr lang="en-US"/>
          </a:p>
        </p:txBody>
      </p:sp>
    </p:spTree>
    <p:extLst>
      <p:ext uri="{BB962C8B-B14F-4D97-AF65-F5344CB8AC3E}">
        <p14:creationId xmlns:p14="http://schemas.microsoft.com/office/powerpoint/2010/main" val="362799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2023 MSC N7 FE Maintenance Costs</a:t>
            </a:r>
          </a:p>
        </p:txBody>
      </p:sp>
      <p:pic>
        <p:nvPicPr>
          <p:cNvPr id="2" name="Picture 1">
            <a:extLst>
              <a:ext uri="{FF2B5EF4-FFF2-40B4-BE49-F238E27FC236}">
                <a16:creationId xmlns:a16="http://schemas.microsoft.com/office/drawing/2014/main" id="{87C22271-DD45-A743-9299-DACA0DC7A713}"/>
              </a:ext>
            </a:extLst>
          </p:cNvPr>
          <p:cNvPicPr>
            <a:picLocks noChangeAspect="1"/>
          </p:cNvPicPr>
          <p:nvPr/>
        </p:nvPicPr>
        <p:blipFill>
          <a:blip r:embed="rId2"/>
          <a:stretch>
            <a:fillRect/>
          </a:stretch>
        </p:blipFill>
        <p:spPr>
          <a:xfrm>
            <a:off x="334108" y="1395850"/>
            <a:ext cx="8475784" cy="4629007"/>
          </a:xfrm>
          <a:prstGeom prst="rect">
            <a:avLst/>
          </a:prstGeom>
        </p:spPr>
      </p:pic>
    </p:spTree>
    <p:extLst>
      <p:ext uri="{BB962C8B-B14F-4D97-AF65-F5344CB8AC3E}">
        <p14:creationId xmlns:p14="http://schemas.microsoft.com/office/powerpoint/2010/main" val="101166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2024 MSC FE Scheduled Maintenance</a:t>
            </a:r>
          </a:p>
        </p:txBody>
      </p:sp>
      <p:pic>
        <p:nvPicPr>
          <p:cNvPr id="7" name="Picture 6"/>
          <p:cNvPicPr>
            <a:picLocks noChangeAspect="1"/>
          </p:cNvPicPr>
          <p:nvPr/>
        </p:nvPicPr>
        <p:blipFill>
          <a:blip r:embed="rId2"/>
          <a:stretch>
            <a:fillRect/>
          </a:stretch>
        </p:blipFill>
        <p:spPr>
          <a:xfrm>
            <a:off x="75779" y="1411582"/>
            <a:ext cx="8978154" cy="3232135"/>
          </a:xfrm>
          <a:prstGeom prst="rect">
            <a:avLst/>
          </a:prstGeom>
        </p:spPr>
      </p:pic>
    </p:spTree>
    <p:extLst>
      <p:ext uri="{BB962C8B-B14F-4D97-AF65-F5344CB8AC3E}">
        <p14:creationId xmlns:p14="http://schemas.microsoft.com/office/powerpoint/2010/main" val="370976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397184" y="1323975"/>
            <a:ext cx="8335343" cy="5277630"/>
          </a:xfrm>
        </p:spPr>
        <p:txBody>
          <a:bodyPr/>
          <a:lstStyle/>
          <a:p>
            <a:r>
              <a:rPr lang="en-US" sz="2000"/>
              <a:t>GAO Report </a:t>
            </a:r>
            <a:r>
              <a:rPr lang="en-US" sz="2000" i="1"/>
              <a:t>NAVY SHIP FIRES – Ongoing Efforts to Improve Safety Should Be Enhanced </a:t>
            </a:r>
            <a:r>
              <a:rPr lang="en-US" sz="2000" err="1"/>
              <a:t>dtd</a:t>
            </a:r>
            <a:r>
              <a:rPr lang="en-US" sz="2000"/>
              <a:t> April 2023</a:t>
            </a:r>
          </a:p>
          <a:p>
            <a:pPr lvl="1"/>
            <a:r>
              <a:rPr lang="en-US" sz="1800"/>
              <a:t>Damage exceeded $4 billion and the complete loss of two ships during maintenance availabilities over 12-year period from fires</a:t>
            </a:r>
          </a:p>
          <a:p>
            <a:r>
              <a:rPr lang="en-US" sz="2000"/>
              <a:t>MSC assigned vessels Shipyard Firefighting Policies and Procedures.</a:t>
            </a:r>
            <a:endParaRPr lang="en-US" sz="2000" i="1"/>
          </a:p>
          <a:p>
            <a:pPr lvl="1"/>
            <a:r>
              <a:rPr lang="en-US" sz="1800"/>
              <a:t>SWI 016 invoked for Shipyard Fire Fighting requirements</a:t>
            </a:r>
          </a:p>
          <a:p>
            <a:pPr lvl="2"/>
            <a:r>
              <a:rPr lang="en-US" sz="1600"/>
              <a:t>Review NFPA 312</a:t>
            </a:r>
          </a:p>
          <a:p>
            <a:pPr lvl="2"/>
            <a:r>
              <a:rPr lang="en-US" sz="1600"/>
              <a:t>Review NAVSEA 8010</a:t>
            </a:r>
          </a:p>
          <a:p>
            <a:pPr lvl="2"/>
            <a:r>
              <a:rPr lang="en-US" sz="1600"/>
              <a:t>Incorporate Fire Fighting TTX Lessons Learned.</a:t>
            </a:r>
          </a:p>
          <a:p>
            <a:pPr lvl="1"/>
            <a:r>
              <a:rPr lang="en-US" sz="1800"/>
              <a:t>Navy 8010 Manual requirements for commissioned Navy Vessels (LCC, AS and ESB) adopted where able in the class specific Joint Operations Manual and agreed upon by the both of the vessels TYCOMS.  (In progress)</a:t>
            </a:r>
          </a:p>
          <a:p>
            <a:pPr lvl="1"/>
            <a:r>
              <a:rPr lang="en-US" sz="1800"/>
              <a:t>MSC Shipyard Fire Fighting QMS procedure (In progress) </a:t>
            </a:r>
          </a:p>
          <a:p>
            <a:pPr lvl="1"/>
            <a:r>
              <a:rPr lang="en-US" sz="1800"/>
              <a:t>Shipyard Fire Fighting compliance Visits (request for resources in POM26)</a:t>
            </a:r>
          </a:p>
          <a:p>
            <a:endParaRPr lang="en-US" sz="2000"/>
          </a:p>
        </p:txBody>
      </p:sp>
      <p:sp>
        <p:nvSpPr>
          <p:cNvPr id="7" name="Content Placeholder 6"/>
          <p:cNvSpPr>
            <a:spLocks noGrp="1"/>
          </p:cNvSpPr>
          <p:nvPr>
            <p:ph sz="quarter" idx="10"/>
          </p:nvPr>
        </p:nvSpPr>
        <p:spPr/>
        <p:txBody>
          <a:bodyPr/>
          <a:lstStyle/>
          <a:p>
            <a:endParaRPr lang="en-US"/>
          </a:p>
        </p:txBody>
      </p:sp>
      <p:sp>
        <p:nvSpPr>
          <p:cNvPr id="6" name="Title 5"/>
          <p:cNvSpPr>
            <a:spLocks noGrp="1"/>
          </p:cNvSpPr>
          <p:nvPr>
            <p:ph type="title"/>
          </p:nvPr>
        </p:nvSpPr>
        <p:spPr/>
        <p:txBody>
          <a:bodyPr/>
          <a:lstStyle/>
          <a:p>
            <a:r>
              <a:rPr lang="en-US"/>
              <a:t>Maintenance Periods Fire Prevention </a:t>
            </a:r>
          </a:p>
        </p:txBody>
      </p:sp>
    </p:spTree>
    <p:extLst>
      <p:ext uri="{BB962C8B-B14F-4D97-AF65-F5344CB8AC3E}">
        <p14:creationId xmlns:p14="http://schemas.microsoft.com/office/powerpoint/2010/main" val="103029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000"/>
              <a:t>Para 7.1-Response Plans</a:t>
            </a:r>
          </a:p>
          <a:p>
            <a:pPr lvl="1"/>
            <a:r>
              <a:rPr lang="en-US" sz="1800" b="0"/>
              <a:t>Plan must be provided at initial bid vice </a:t>
            </a:r>
            <a:r>
              <a:rPr lang="en-US" sz="1800"/>
              <a:t>seven (7) days </a:t>
            </a:r>
            <a:r>
              <a:rPr lang="en-US" sz="1800" b="0"/>
              <a:t>after award</a:t>
            </a:r>
            <a:r>
              <a:rPr lang="en-US" sz="1800"/>
              <a:t>.</a:t>
            </a:r>
          </a:p>
          <a:p>
            <a:pPr marL="457200" lvl="1" indent="0">
              <a:buNone/>
            </a:pPr>
            <a:endParaRPr lang="en-US" sz="1800"/>
          </a:p>
          <a:p>
            <a:r>
              <a:rPr lang="en-US" sz="2000"/>
              <a:t>Para 7.2-Provide Portable Fire Ext(PFE) units in Fixed Gas System Spaces</a:t>
            </a:r>
          </a:p>
          <a:p>
            <a:pPr lvl="1"/>
            <a:r>
              <a:rPr lang="en-US" sz="1800" b="0"/>
              <a:t>S/Y provided PFEs must detailed in the Fire and Safety Plan</a:t>
            </a:r>
          </a:p>
          <a:p>
            <a:pPr lvl="1"/>
            <a:r>
              <a:rPr lang="en-US" sz="1800" b="0"/>
              <a:t>PFE must be in place prior to disabling fixed fire suppression system(s)</a:t>
            </a:r>
          </a:p>
          <a:p>
            <a:pPr lvl="1"/>
            <a:endParaRPr lang="en-US" sz="1800"/>
          </a:p>
          <a:p>
            <a:r>
              <a:rPr lang="en-US" sz="2000"/>
              <a:t>Para 7.3-7.4-Fixed Gas System(s)</a:t>
            </a:r>
          </a:p>
          <a:p>
            <a:pPr lvl="1"/>
            <a:r>
              <a:rPr lang="en-US" sz="1800" b="0"/>
              <a:t>List fixed gas system(s) status (disabled/enabled) in Fire &amp; Safety Plan</a:t>
            </a:r>
          </a:p>
          <a:p>
            <a:pPr lvl="1"/>
            <a:endParaRPr lang="en-US"/>
          </a:p>
          <a:p>
            <a:r>
              <a:rPr lang="en-US" sz="2000"/>
              <a:t>Para 7.5-Arrival Conference and Training</a:t>
            </a:r>
          </a:p>
          <a:p>
            <a:pPr lvl="1"/>
            <a:r>
              <a:rPr lang="en-US" sz="1800" b="0"/>
              <a:t>Procedure when discovering a Fire</a:t>
            </a:r>
          </a:p>
          <a:p>
            <a:pPr lvl="1"/>
            <a:r>
              <a:rPr lang="en-US" sz="1800" b="0"/>
              <a:t>Procedure during Fire (Support/</a:t>
            </a:r>
            <a:r>
              <a:rPr lang="en-US" sz="1800" b="0" err="1"/>
              <a:t>Comms</a:t>
            </a:r>
            <a:r>
              <a:rPr lang="en-US" sz="1800" b="0"/>
              <a:t>.)</a:t>
            </a:r>
          </a:p>
          <a:p>
            <a:pPr lvl="1"/>
            <a:r>
              <a:rPr lang="en-US" sz="1800" b="0"/>
              <a:t>Quick Disconnect Fitting Training</a:t>
            </a:r>
          </a:p>
          <a:p>
            <a:pPr lvl="1"/>
            <a:r>
              <a:rPr lang="en-US" sz="1800" b="0"/>
              <a:t>Invite Local FD for Vessel Familiarization</a:t>
            </a:r>
          </a:p>
        </p:txBody>
      </p:sp>
      <p:sp>
        <p:nvSpPr>
          <p:cNvPr id="3" name="Content Placeholder 2"/>
          <p:cNvSpPr>
            <a:spLocks noGrp="1"/>
          </p:cNvSpPr>
          <p:nvPr>
            <p:ph sz="quarter" idx="10"/>
          </p:nvPr>
        </p:nvSpPr>
        <p:spPr/>
        <p:txBody>
          <a:bodyPr/>
          <a:lstStyle/>
          <a:p>
            <a:endParaRPr lang="en-US"/>
          </a:p>
        </p:txBody>
      </p:sp>
      <p:sp>
        <p:nvSpPr>
          <p:cNvPr id="4" name="Title 3"/>
          <p:cNvSpPr>
            <a:spLocks noGrp="1"/>
          </p:cNvSpPr>
          <p:nvPr>
            <p:ph type="title"/>
          </p:nvPr>
        </p:nvSpPr>
        <p:spPr/>
        <p:txBody>
          <a:bodyPr/>
          <a:lstStyle/>
          <a:p>
            <a:r>
              <a:rPr lang="en-US" sz="2400"/>
              <a:t>Revision - Work Item 0016</a:t>
            </a:r>
            <a:br>
              <a:rPr lang="en-US" sz="2400"/>
            </a:br>
            <a:r>
              <a:rPr lang="en-US" sz="2400" i="1"/>
              <a:t>Plans and Communication Changes</a:t>
            </a:r>
          </a:p>
        </p:txBody>
      </p:sp>
    </p:spTree>
    <p:extLst>
      <p:ext uri="{BB962C8B-B14F-4D97-AF65-F5344CB8AC3E}">
        <p14:creationId xmlns:p14="http://schemas.microsoft.com/office/powerpoint/2010/main" val="378245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a:t>Para. 7.6-S/Y Provided Temporary Firefighting Manifolds</a:t>
            </a:r>
          </a:p>
          <a:p>
            <a:pPr lvl="1"/>
            <a:r>
              <a:rPr lang="en-US" b="0"/>
              <a:t>Must be detailed in Fire and Safety Plan</a:t>
            </a:r>
          </a:p>
          <a:p>
            <a:pPr lvl="1"/>
            <a:r>
              <a:rPr lang="en-US" b="0"/>
              <a:t>One manifold per 200 feet of vessel vice three (3) </a:t>
            </a:r>
          </a:p>
          <a:p>
            <a:pPr lvl="1"/>
            <a:r>
              <a:rPr lang="en-US" b="0"/>
              <a:t>Placed so that every location is accessible by                                                                       2 fire hoses from separate Temp. FF Man.</a:t>
            </a:r>
          </a:p>
          <a:p>
            <a:pPr lvl="1"/>
            <a:r>
              <a:rPr lang="en-US" b="0"/>
              <a:t>Six (6) 100’ length Fire hoses (Two connected, Four spare)</a:t>
            </a:r>
          </a:p>
          <a:p>
            <a:pPr lvl="1"/>
            <a:r>
              <a:rPr lang="en-US" b="0"/>
              <a:t>Supply Pressure(min): 150 psig vice 100 psig</a:t>
            </a:r>
          </a:p>
          <a:p>
            <a:pPr lvl="1"/>
            <a:r>
              <a:rPr lang="en-US" b="0"/>
              <a:t>Fire Hoses must be hydro tested (12 months)</a:t>
            </a:r>
          </a:p>
          <a:p>
            <a:pPr lvl="1"/>
            <a:r>
              <a:rPr lang="en-US" b="0"/>
              <a:t>Three each 1.5” Vari-Nozzles 95gpm w/ Pistol Grip (Two connected, One spare)</a:t>
            </a:r>
          </a:p>
          <a:p>
            <a:pPr lvl="1"/>
            <a:r>
              <a:rPr lang="en-US" b="0"/>
              <a:t>Test each Temp. Man. Min. Supply: 60 psi</a:t>
            </a:r>
          </a:p>
          <a:p>
            <a:pPr lvl="1"/>
            <a:r>
              <a:rPr lang="en-US" b="0"/>
              <a:t>If any part of the Vessels FM is disabled detail additional Temp. FF Man. (Para. 7.8)</a:t>
            </a:r>
          </a:p>
          <a:p>
            <a:pPr lvl="1"/>
            <a:endParaRPr lang="en-US" b="0"/>
          </a:p>
          <a:p>
            <a:r>
              <a:rPr lang="en-US"/>
              <a:t>Para. 7.7-S/Y Provided </a:t>
            </a:r>
            <a:r>
              <a:rPr lang="en-US" err="1"/>
              <a:t>Firemain</a:t>
            </a:r>
            <a:r>
              <a:rPr lang="en-US"/>
              <a:t> Tie-in</a:t>
            </a:r>
          </a:p>
          <a:p>
            <a:pPr lvl="1"/>
            <a:r>
              <a:rPr lang="en-US" b="0"/>
              <a:t>Must be detailed in Fire and Safety Plan</a:t>
            </a:r>
          </a:p>
          <a:p>
            <a:pPr lvl="1"/>
            <a:r>
              <a:rPr lang="en-US" b="0"/>
              <a:t>Install S/Y provided and tested cutoff valve</a:t>
            </a:r>
          </a:p>
          <a:p>
            <a:pPr lvl="1"/>
            <a:r>
              <a:rPr lang="en-US" b="0"/>
              <a:t>Fire Hoses must be hydro tested (12 months)</a:t>
            </a:r>
          </a:p>
          <a:p>
            <a:pPr lvl="1"/>
            <a:r>
              <a:rPr lang="en-US" b="0"/>
              <a:t>Test highest and farthest Fire Station Min.                                                                       Supply: 60 psi</a:t>
            </a:r>
          </a:p>
          <a:p>
            <a:pPr lvl="1"/>
            <a:endParaRPr lang="en-US"/>
          </a:p>
          <a:p>
            <a:pPr lvl="1"/>
            <a:endParaRPr lang="en-US"/>
          </a:p>
          <a:p>
            <a:pPr lvl="1"/>
            <a:endParaRPr lang="en-US"/>
          </a:p>
          <a:p>
            <a:pPr lvl="1"/>
            <a:endParaRPr lang="en-US"/>
          </a:p>
          <a:p>
            <a:pPr lvl="1"/>
            <a:endParaRPr lang="en-US"/>
          </a:p>
        </p:txBody>
      </p:sp>
      <p:sp>
        <p:nvSpPr>
          <p:cNvPr id="3" name="Content Placeholder 2"/>
          <p:cNvSpPr>
            <a:spLocks noGrp="1"/>
          </p:cNvSpPr>
          <p:nvPr>
            <p:ph sz="quarter" idx="10"/>
          </p:nvPr>
        </p:nvSpPr>
        <p:spPr/>
        <p:txBody>
          <a:bodyPr/>
          <a:lstStyle/>
          <a:p>
            <a:endParaRPr lang="en-US"/>
          </a:p>
        </p:txBody>
      </p:sp>
      <p:sp>
        <p:nvSpPr>
          <p:cNvPr id="4" name="Title 3"/>
          <p:cNvSpPr>
            <a:spLocks noGrp="1"/>
          </p:cNvSpPr>
          <p:nvPr>
            <p:ph type="title"/>
          </p:nvPr>
        </p:nvSpPr>
        <p:spPr>
          <a:xfrm>
            <a:off x="0" y="329609"/>
            <a:ext cx="9129713" cy="659404"/>
          </a:xfrm>
        </p:spPr>
        <p:txBody>
          <a:bodyPr/>
          <a:lstStyle/>
          <a:p>
            <a:r>
              <a:rPr lang="en-US" sz="2400"/>
              <a:t>Work Item 0016</a:t>
            </a:r>
            <a:br>
              <a:rPr lang="en-US" sz="2400"/>
            </a:br>
            <a:r>
              <a:rPr lang="en-US" sz="2400" i="1"/>
              <a:t>Temporary Services Changes</a:t>
            </a:r>
            <a:r>
              <a:rPr lang="en-US" sz="2400"/>
              <a:t/>
            </a:r>
            <a:br>
              <a:rPr lang="en-US" sz="2400"/>
            </a:br>
            <a:endParaRPr lang="en-US" sz="2400"/>
          </a:p>
        </p:txBody>
      </p:sp>
      <p:pic>
        <p:nvPicPr>
          <p:cNvPr id="7" name="Content Placeholder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02625" y="1449858"/>
            <a:ext cx="2751541" cy="1969203"/>
          </a:xfrm>
          <a:prstGeom prst="rect">
            <a:avLst/>
          </a:prstGeom>
        </p:spPr>
      </p:pic>
      <p:pic>
        <p:nvPicPr>
          <p:cNvPr id="8" name="Content Placeholder 13"/>
          <p:cNvPicPr>
            <a:picLocks noChangeAspect="1"/>
          </p:cNvPicPr>
          <p:nvPr/>
        </p:nvPicPr>
        <p:blipFill>
          <a:blip r:embed="rId4"/>
          <a:stretch>
            <a:fillRect/>
          </a:stretch>
        </p:blipFill>
        <p:spPr>
          <a:xfrm>
            <a:off x="5663436" y="4207925"/>
            <a:ext cx="3190731" cy="2144172"/>
          </a:xfrm>
          <a:prstGeom prst="rect">
            <a:avLst/>
          </a:prstGeom>
        </p:spPr>
      </p:pic>
    </p:spTree>
    <p:extLst>
      <p:ext uri="{BB962C8B-B14F-4D97-AF65-F5344CB8AC3E}">
        <p14:creationId xmlns:p14="http://schemas.microsoft.com/office/powerpoint/2010/main" val="264383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4287" y="1323975"/>
            <a:ext cx="9144000" cy="5277630"/>
          </a:xfrm>
        </p:spPr>
        <p:txBody>
          <a:bodyPr/>
          <a:lstStyle/>
          <a:p>
            <a:r>
              <a:rPr lang="en-US"/>
              <a:t>Para. 7.9-7.10 Highlights-Fire Watches/Hot Work</a:t>
            </a:r>
          </a:p>
          <a:p>
            <a:pPr lvl="1"/>
            <a:r>
              <a:rPr lang="en-US" b="0"/>
              <a:t>Fire Watch must remain at the hot work location for </a:t>
            </a:r>
            <a:r>
              <a:rPr lang="en-US"/>
              <a:t>60 minutes </a:t>
            </a:r>
            <a:r>
              <a:rPr lang="en-US" b="0"/>
              <a:t>vice 30 minutes</a:t>
            </a:r>
          </a:p>
          <a:p>
            <a:pPr lvl="1"/>
            <a:r>
              <a:rPr lang="en-US" b="0"/>
              <a:t>Fire Watch must be provided with means of communication with supervisor</a:t>
            </a:r>
          </a:p>
          <a:p>
            <a:pPr lvl="1"/>
            <a:endParaRPr lang="en-US" b="0"/>
          </a:p>
          <a:p>
            <a:r>
              <a:rPr lang="en-US"/>
              <a:t>Para. 7.15-Quick Disconnect Fittings</a:t>
            </a:r>
          </a:p>
          <a:p>
            <a:pPr lvl="1"/>
            <a:r>
              <a:rPr lang="en-US" b="0"/>
              <a:t>Only required IWO </a:t>
            </a:r>
            <a:r>
              <a:rPr lang="en-US"/>
              <a:t>Class “A” Fire Zone Boundaries</a:t>
            </a:r>
          </a:p>
          <a:p>
            <a:pPr lvl="1"/>
            <a:r>
              <a:rPr lang="en-US" b="0"/>
              <a:t>Fittings are to marked with International </a:t>
            </a:r>
          </a:p>
          <a:p>
            <a:pPr marL="457200" lvl="1" indent="0">
              <a:buNone/>
            </a:pPr>
            <a:r>
              <a:rPr lang="en-US" b="0"/>
              <a:t>    Orange Paint/Tape for easy identification</a:t>
            </a:r>
          </a:p>
          <a:p>
            <a:pPr marL="457200" lvl="1" indent="0">
              <a:buNone/>
            </a:pPr>
            <a:endParaRPr lang="en-US" b="0"/>
          </a:p>
          <a:p>
            <a:r>
              <a:rPr lang="en-US"/>
              <a:t>Para. 7.16-Daily/Shift Inspection</a:t>
            </a:r>
          </a:p>
          <a:p>
            <a:pPr lvl="1"/>
            <a:r>
              <a:rPr lang="en-US" b="0"/>
              <a:t>Verify Quick Disconnect Fittings are compliant</a:t>
            </a:r>
          </a:p>
          <a:p>
            <a:pPr lvl="1"/>
            <a:r>
              <a:rPr lang="en-US" b="0"/>
              <a:t>Clear shipboard egress and pier access routes</a:t>
            </a:r>
          </a:p>
          <a:p>
            <a:pPr lvl="1"/>
            <a:r>
              <a:rPr lang="en-US" b="0"/>
              <a:t>Record discrepancies in Condition Report(CR)</a:t>
            </a:r>
          </a:p>
          <a:p>
            <a:pPr lvl="2"/>
            <a:r>
              <a:rPr lang="en-US" b="0"/>
              <a:t>Corrections Immediately corrected</a:t>
            </a:r>
          </a:p>
          <a:p>
            <a:pPr lvl="2"/>
            <a:r>
              <a:rPr lang="en-US" b="0"/>
              <a:t>Corrections within 24 hours-no CR</a:t>
            </a:r>
          </a:p>
          <a:p>
            <a:pPr lvl="2"/>
            <a:r>
              <a:rPr lang="en-US" b="0"/>
              <a:t>Correction that require more than 24 hours must be                                                                                          detail a corrective action plan</a:t>
            </a:r>
          </a:p>
          <a:p>
            <a:pPr lvl="1"/>
            <a:endParaRPr lang="en-US"/>
          </a:p>
          <a:p>
            <a:endParaRPr lang="en-US"/>
          </a:p>
        </p:txBody>
      </p:sp>
      <p:sp>
        <p:nvSpPr>
          <p:cNvPr id="3" name="Content Placeholder 2"/>
          <p:cNvSpPr>
            <a:spLocks noGrp="1"/>
          </p:cNvSpPr>
          <p:nvPr>
            <p:ph sz="quarter" idx="10"/>
          </p:nvPr>
        </p:nvSpPr>
        <p:spPr/>
        <p:txBody>
          <a:bodyPr/>
          <a:lstStyle/>
          <a:p>
            <a:endParaRPr lang="en-US"/>
          </a:p>
        </p:txBody>
      </p:sp>
      <p:sp>
        <p:nvSpPr>
          <p:cNvPr id="4" name="Title 3"/>
          <p:cNvSpPr>
            <a:spLocks noGrp="1"/>
          </p:cNvSpPr>
          <p:nvPr>
            <p:ph type="title"/>
          </p:nvPr>
        </p:nvSpPr>
        <p:spPr/>
        <p:txBody>
          <a:bodyPr/>
          <a:lstStyle/>
          <a:p>
            <a:r>
              <a:rPr lang="en-US" sz="2400"/>
              <a:t>Work Item 0016</a:t>
            </a:r>
            <a:br>
              <a:rPr lang="en-US" sz="2400"/>
            </a:br>
            <a:r>
              <a:rPr lang="en-US" sz="2400" i="1"/>
              <a:t>Fire Watches and Quick Disconnects Changes</a:t>
            </a:r>
          </a:p>
        </p:txBody>
      </p:sp>
      <p:pic>
        <p:nvPicPr>
          <p:cNvPr id="9" name="Picture 8">
            <a:extLst>
              <a:ext uri="{FF2B5EF4-FFF2-40B4-BE49-F238E27FC236}">
                <a16:creationId xmlns:a16="http://schemas.microsoft.com/office/drawing/2014/main" id="{8A3F4935-AE84-377D-ECBE-D5F0CF723A13}"/>
              </a:ext>
            </a:extLst>
          </p:cNvPr>
          <p:cNvPicPr>
            <a:picLocks noChangeAspect="1"/>
          </p:cNvPicPr>
          <p:nvPr/>
        </p:nvPicPr>
        <p:blipFill>
          <a:blip r:embed="rId3"/>
          <a:stretch>
            <a:fillRect/>
          </a:stretch>
        </p:blipFill>
        <p:spPr>
          <a:xfrm>
            <a:off x="5805539" y="2276393"/>
            <a:ext cx="3119799" cy="4172812"/>
          </a:xfrm>
          <a:prstGeom prst="rect">
            <a:avLst/>
          </a:prstGeom>
        </p:spPr>
      </p:pic>
    </p:spTree>
    <p:extLst>
      <p:ext uri="{BB962C8B-B14F-4D97-AF65-F5344CB8AC3E}">
        <p14:creationId xmlns:p14="http://schemas.microsoft.com/office/powerpoint/2010/main" val="345955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86" y="300434"/>
            <a:ext cx="8005762" cy="649849"/>
          </a:xfrm>
        </p:spPr>
        <p:txBody>
          <a:bodyPr/>
          <a:lstStyle/>
          <a:p>
            <a:r>
              <a:rPr lang="en-US"/>
              <a:t>T-AO Gap Mitigation</a:t>
            </a:r>
          </a:p>
        </p:txBody>
      </p:sp>
      <p:grpSp>
        <p:nvGrpSpPr>
          <p:cNvPr id="3" name="Group 2"/>
          <p:cNvGrpSpPr/>
          <p:nvPr/>
        </p:nvGrpSpPr>
        <p:grpSpPr>
          <a:xfrm>
            <a:off x="2306747" y="5270194"/>
            <a:ext cx="3706229" cy="369332"/>
            <a:chOff x="806158" y="4874735"/>
            <a:chExt cx="1448455" cy="492443"/>
          </a:xfrm>
        </p:grpSpPr>
        <p:sp>
          <p:nvSpPr>
            <p:cNvPr id="4" name="TextBox 3"/>
            <p:cNvSpPr txBox="1"/>
            <p:nvPr/>
          </p:nvSpPr>
          <p:spPr>
            <a:xfrm>
              <a:off x="1071856" y="4874735"/>
              <a:ext cx="1182757" cy="492443"/>
            </a:xfrm>
            <a:prstGeom prst="rect">
              <a:avLst/>
            </a:prstGeom>
            <a:noFill/>
          </p:spPr>
          <p:txBody>
            <a:bodyPr wrap="square" rtlCol="0">
              <a:spAutoFit/>
            </a:bodyPr>
            <a:lstStyle/>
            <a:p>
              <a:pPr defTabSz="342900" eaLnBrk="1" fontAlgn="auto" hangingPunct="1">
                <a:spcBef>
                  <a:spcPts val="0"/>
                </a:spcBef>
                <a:spcAft>
                  <a:spcPts val="0"/>
                </a:spcAft>
              </a:pPr>
              <a:r>
                <a:rPr lang="en-US" sz="900">
                  <a:solidFill>
                    <a:prstClr val="black"/>
                  </a:solidFill>
                  <a:latin typeface="Calibri" panose="020F0502020204030204"/>
                  <a:cs typeface="+mn-cs"/>
                </a:rPr>
                <a:t>Inventory after POM25 T-AO 205 Deferments (gray area)</a:t>
              </a:r>
            </a:p>
            <a:p>
              <a:pPr defTabSz="342900" eaLnBrk="1" fontAlgn="auto" hangingPunct="1">
                <a:spcBef>
                  <a:spcPts val="0"/>
                </a:spcBef>
                <a:spcAft>
                  <a:spcPts val="0"/>
                </a:spcAft>
              </a:pPr>
              <a:r>
                <a:rPr lang="en-US" sz="900">
                  <a:solidFill>
                    <a:prstClr val="black"/>
                  </a:solidFill>
                  <a:latin typeface="Calibri" panose="020F0502020204030204"/>
                  <a:cs typeface="+mn-cs"/>
                </a:rPr>
                <a:t>T-AO 187 Extensions</a:t>
              </a:r>
            </a:p>
          </p:txBody>
        </p:sp>
        <p:cxnSp>
          <p:nvCxnSpPr>
            <p:cNvPr id="5" name="Straight Connector 4"/>
            <p:cNvCxnSpPr/>
            <p:nvPr/>
          </p:nvCxnSpPr>
          <p:spPr>
            <a:xfrm>
              <a:off x="806158" y="4991751"/>
              <a:ext cx="236362" cy="0"/>
            </a:xfrm>
            <a:prstGeom prst="line">
              <a:avLst/>
            </a:prstGeom>
            <a:ln w="25400">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a:off x="806158" y="5183844"/>
              <a:ext cx="236362" cy="0"/>
            </a:xfrm>
            <a:prstGeom prst="line">
              <a:avLst/>
            </a:prstGeom>
            <a:ln w="25400">
              <a:solidFill>
                <a:schemeClr val="tx1"/>
              </a:solidFill>
            </a:ln>
          </p:spPr>
          <p:style>
            <a:lnRef idx="3">
              <a:schemeClr val="accent5"/>
            </a:lnRef>
            <a:fillRef idx="0">
              <a:schemeClr val="accent5"/>
            </a:fillRef>
            <a:effectRef idx="2">
              <a:schemeClr val="accent5"/>
            </a:effectRef>
            <a:fontRef idx="minor">
              <a:schemeClr val="tx1"/>
            </a:fontRef>
          </p:style>
        </p:cxnSp>
      </p:grpSp>
      <p:grpSp>
        <p:nvGrpSpPr>
          <p:cNvPr id="7" name="Group 6"/>
          <p:cNvGrpSpPr/>
          <p:nvPr/>
        </p:nvGrpSpPr>
        <p:grpSpPr>
          <a:xfrm>
            <a:off x="-63848" y="2239297"/>
            <a:ext cx="6081989" cy="2916253"/>
            <a:chOff x="375258" y="1264922"/>
            <a:chExt cx="8329127" cy="4205160"/>
          </a:xfrm>
        </p:grpSpPr>
        <p:graphicFrame>
          <p:nvGraphicFramePr>
            <p:cNvPr id="8" name="Chart 7"/>
            <p:cNvGraphicFramePr>
              <a:graphicFrameLocks/>
            </p:cNvGraphicFramePr>
            <p:nvPr/>
          </p:nvGraphicFramePr>
          <p:xfrm>
            <a:off x="553917" y="1264922"/>
            <a:ext cx="8150468" cy="420516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339733" y="2129803"/>
              <a:ext cx="1281994" cy="332854"/>
            </a:xfrm>
            <a:prstGeom prst="rect">
              <a:avLst/>
            </a:prstGeom>
            <a:noFill/>
          </p:spPr>
          <p:txBody>
            <a:bodyPr wrap="square" rtlCol="0">
              <a:spAutoFit/>
            </a:bodyPr>
            <a:lstStyle/>
            <a:p>
              <a:pPr algn="ctr" defTabSz="342900" eaLnBrk="1" fontAlgn="auto" hangingPunct="1">
                <a:spcBef>
                  <a:spcPts val="0"/>
                </a:spcBef>
                <a:spcAft>
                  <a:spcPts val="0"/>
                </a:spcAft>
              </a:pPr>
              <a:r>
                <a:rPr lang="en-US" sz="900">
                  <a:solidFill>
                    <a:prstClr val="black"/>
                  </a:solidFill>
                  <a:latin typeface="Calibri" panose="020F0502020204030204"/>
                  <a:cs typeface="+mn-cs"/>
                </a:rPr>
                <a:t>KANAWHA</a:t>
              </a:r>
            </a:p>
          </p:txBody>
        </p:sp>
        <p:sp>
          <p:nvSpPr>
            <p:cNvPr id="10" name="TextBox 9"/>
            <p:cNvSpPr txBox="1"/>
            <p:nvPr/>
          </p:nvSpPr>
          <p:spPr>
            <a:xfrm>
              <a:off x="4986521" y="2519531"/>
              <a:ext cx="1281994" cy="332854"/>
            </a:xfrm>
            <a:prstGeom prst="rect">
              <a:avLst/>
            </a:prstGeom>
            <a:noFill/>
          </p:spPr>
          <p:txBody>
            <a:bodyPr wrap="square" rtlCol="0">
              <a:spAutoFit/>
            </a:bodyPr>
            <a:lstStyle/>
            <a:p>
              <a:pPr algn="ctr" defTabSz="342900" eaLnBrk="1" fontAlgn="auto" hangingPunct="1">
                <a:spcBef>
                  <a:spcPts val="0"/>
                </a:spcBef>
                <a:spcAft>
                  <a:spcPts val="0"/>
                </a:spcAft>
              </a:pPr>
              <a:r>
                <a:rPr lang="en-US" sz="900">
                  <a:solidFill>
                    <a:prstClr val="black"/>
                  </a:solidFill>
                  <a:latin typeface="Calibri" panose="020F0502020204030204"/>
                  <a:cs typeface="+mn-cs"/>
                </a:rPr>
                <a:t>YUKON</a:t>
              </a:r>
            </a:p>
          </p:txBody>
        </p:sp>
        <p:sp>
          <p:nvSpPr>
            <p:cNvPr id="11" name="TextBox 10"/>
            <p:cNvSpPr txBox="1"/>
            <p:nvPr/>
          </p:nvSpPr>
          <p:spPr>
            <a:xfrm>
              <a:off x="3430866" y="1997427"/>
              <a:ext cx="1281994" cy="332854"/>
            </a:xfrm>
            <a:prstGeom prst="rect">
              <a:avLst/>
            </a:prstGeom>
            <a:noFill/>
          </p:spPr>
          <p:txBody>
            <a:bodyPr wrap="square" rtlCol="0">
              <a:spAutoFit/>
            </a:bodyPr>
            <a:lstStyle/>
            <a:p>
              <a:pPr algn="ctr" defTabSz="342900" eaLnBrk="1" fontAlgn="auto" hangingPunct="1">
                <a:spcBef>
                  <a:spcPts val="0"/>
                </a:spcBef>
                <a:spcAft>
                  <a:spcPts val="0"/>
                </a:spcAft>
              </a:pPr>
              <a:r>
                <a:rPr lang="en-US" sz="900">
                  <a:solidFill>
                    <a:prstClr val="black"/>
                  </a:solidFill>
                  <a:latin typeface="Calibri" panose="020F0502020204030204"/>
                  <a:cs typeface="+mn-cs"/>
                </a:rPr>
                <a:t>GUADALUPE</a:t>
              </a:r>
            </a:p>
          </p:txBody>
        </p:sp>
        <p:sp>
          <p:nvSpPr>
            <p:cNvPr id="12" name="TextBox 11"/>
            <p:cNvSpPr txBox="1"/>
            <p:nvPr/>
          </p:nvSpPr>
          <p:spPr>
            <a:xfrm>
              <a:off x="6001825" y="2631682"/>
              <a:ext cx="1281994" cy="532567"/>
            </a:xfrm>
            <a:prstGeom prst="rect">
              <a:avLst/>
            </a:prstGeom>
            <a:noFill/>
          </p:spPr>
          <p:txBody>
            <a:bodyPr wrap="square" rtlCol="0">
              <a:spAutoFit/>
            </a:bodyPr>
            <a:lstStyle/>
            <a:p>
              <a:pPr algn="ctr" defTabSz="342900" eaLnBrk="1" fontAlgn="auto" hangingPunct="1">
                <a:spcBef>
                  <a:spcPts val="0"/>
                </a:spcBef>
                <a:spcAft>
                  <a:spcPts val="0"/>
                </a:spcAft>
              </a:pPr>
              <a:r>
                <a:rPr lang="en-US" sz="900">
                  <a:solidFill>
                    <a:prstClr val="black"/>
                  </a:solidFill>
                  <a:latin typeface="Calibri" panose="020F0502020204030204"/>
                  <a:cs typeface="+mn-cs"/>
                </a:rPr>
                <a:t>LARAMIE</a:t>
              </a:r>
            </a:p>
            <a:p>
              <a:pPr algn="ctr" defTabSz="342900" eaLnBrk="1" fontAlgn="auto" hangingPunct="1">
                <a:spcBef>
                  <a:spcPts val="0"/>
                </a:spcBef>
                <a:spcAft>
                  <a:spcPts val="0"/>
                </a:spcAft>
              </a:pPr>
              <a:endParaRPr lang="en-US" sz="900">
                <a:solidFill>
                  <a:prstClr val="black"/>
                </a:solidFill>
                <a:latin typeface="Calibri" panose="020F0502020204030204"/>
                <a:cs typeface="+mn-cs"/>
              </a:endParaRPr>
            </a:p>
          </p:txBody>
        </p:sp>
        <p:cxnSp>
          <p:nvCxnSpPr>
            <p:cNvPr id="13" name="Straight Arrow Connector 12"/>
            <p:cNvCxnSpPr/>
            <p:nvPr/>
          </p:nvCxnSpPr>
          <p:spPr>
            <a:xfrm>
              <a:off x="3015697" y="2392995"/>
              <a:ext cx="248912" cy="377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64709" y="2236892"/>
              <a:ext cx="0" cy="403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18432" y="2752615"/>
              <a:ext cx="63680" cy="454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381363" y="2902805"/>
              <a:ext cx="191510" cy="335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16255" y="2085592"/>
              <a:ext cx="1281994" cy="332854"/>
            </a:xfrm>
            <a:prstGeom prst="rect">
              <a:avLst/>
            </a:prstGeom>
            <a:noFill/>
          </p:spPr>
          <p:txBody>
            <a:bodyPr wrap="square" rtlCol="0">
              <a:spAutoFit/>
            </a:bodyPr>
            <a:lstStyle/>
            <a:p>
              <a:pPr algn="ctr" defTabSz="342900" eaLnBrk="1" fontAlgn="auto" hangingPunct="1">
                <a:spcBef>
                  <a:spcPts val="0"/>
                </a:spcBef>
                <a:spcAft>
                  <a:spcPts val="0"/>
                </a:spcAft>
              </a:pPr>
              <a:r>
                <a:rPr lang="en-US" sz="900">
                  <a:solidFill>
                    <a:prstClr val="black"/>
                  </a:solidFill>
                  <a:latin typeface="Calibri" panose="020F0502020204030204"/>
                  <a:cs typeface="+mn-cs"/>
                </a:rPr>
                <a:t>GRUMMAN</a:t>
              </a:r>
            </a:p>
          </p:txBody>
        </p:sp>
        <p:cxnSp>
          <p:nvCxnSpPr>
            <p:cNvPr id="18" name="Straight Arrow Connector 17"/>
            <p:cNvCxnSpPr/>
            <p:nvPr/>
          </p:nvCxnSpPr>
          <p:spPr>
            <a:xfrm>
              <a:off x="1657252" y="2353421"/>
              <a:ext cx="0" cy="399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5258" y="2611900"/>
              <a:ext cx="1281994" cy="332854"/>
            </a:xfrm>
            <a:prstGeom prst="rect">
              <a:avLst/>
            </a:prstGeom>
            <a:noFill/>
          </p:spPr>
          <p:txBody>
            <a:bodyPr wrap="square" rtlCol="0">
              <a:spAutoFit/>
            </a:bodyPr>
            <a:lstStyle/>
            <a:p>
              <a:pPr algn="ctr" defTabSz="342900" eaLnBrk="1" fontAlgn="auto" hangingPunct="1">
                <a:spcBef>
                  <a:spcPts val="0"/>
                </a:spcBef>
                <a:spcAft>
                  <a:spcPts val="0"/>
                </a:spcAft>
              </a:pPr>
              <a:r>
                <a:rPr lang="en-US" sz="900">
                  <a:solidFill>
                    <a:prstClr val="black"/>
                  </a:solidFill>
                  <a:latin typeface="Calibri" panose="020F0502020204030204"/>
                  <a:cs typeface="+mn-cs"/>
                </a:rPr>
                <a:t>LENTHALL</a:t>
              </a:r>
            </a:p>
          </p:txBody>
        </p:sp>
        <p:cxnSp>
          <p:nvCxnSpPr>
            <p:cNvPr id="20" name="Straight Arrow Connector 19"/>
            <p:cNvCxnSpPr>
              <a:stCxn id="19" idx="2"/>
            </p:cNvCxnSpPr>
            <p:nvPr/>
          </p:nvCxnSpPr>
          <p:spPr>
            <a:xfrm>
              <a:off x="1016255" y="2888899"/>
              <a:ext cx="288019" cy="374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41888" y="2615658"/>
              <a:ext cx="1281994" cy="332854"/>
            </a:xfrm>
            <a:prstGeom prst="rect">
              <a:avLst/>
            </a:prstGeom>
            <a:noFill/>
          </p:spPr>
          <p:txBody>
            <a:bodyPr wrap="square" rtlCol="0">
              <a:spAutoFit/>
            </a:bodyPr>
            <a:lstStyle/>
            <a:p>
              <a:pPr algn="ctr" defTabSz="342900" eaLnBrk="1" fontAlgn="auto" hangingPunct="1">
                <a:spcBef>
                  <a:spcPts val="0"/>
                </a:spcBef>
                <a:spcAft>
                  <a:spcPts val="0"/>
                </a:spcAft>
              </a:pPr>
              <a:r>
                <a:rPr lang="en-US" sz="900">
                  <a:solidFill>
                    <a:prstClr val="black"/>
                  </a:solidFill>
                  <a:latin typeface="Calibri" panose="020F0502020204030204"/>
                  <a:cs typeface="+mn-cs"/>
                </a:rPr>
                <a:t>HUMPHREYS</a:t>
              </a:r>
            </a:p>
          </p:txBody>
        </p:sp>
      </p:grpSp>
      <p:sp>
        <p:nvSpPr>
          <p:cNvPr id="22" name="TextBox 21"/>
          <p:cNvSpPr txBox="1"/>
          <p:nvPr/>
        </p:nvSpPr>
        <p:spPr>
          <a:xfrm>
            <a:off x="1013689" y="1939360"/>
            <a:ext cx="3739178" cy="276999"/>
          </a:xfrm>
          <a:prstGeom prst="rect">
            <a:avLst/>
          </a:prstGeom>
          <a:noFill/>
        </p:spPr>
        <p:txBody>
          <a:bodyPr wrap="square" rtlCol="0">
            <a:spAutoFit/>
          </a:bodyPr>
          <a:lstStyle/>
          <a:p>
            <a:pPr marL="259853" lvl="2" algn="ctr" defTabSz="342900" eaLnBrk="1" fontAlgn="auto" hangingPunct="1">
              <a:spcBef>
                <a:spcPts val="450"/>
              </a:spcBef>
              <a:spcAft>
                <a:spcPts val="0"/>
              </a:spcAft>
              <a:defRPr/>
            </a:pPr>
            <a:r>
              <a:rPr lang="en-US" sz="1200">
                <a:solidFill>
                  <a:prstClr val="black"/>
                </a:solidFill>
                <a:latin typeface="Calibri" panose="020F0502020204030204" pitchFamily="34" charset="0"/>
                <a:cs typeface="Calibri" panose="020F0502020204030204" pitchFamily="34" charset="0"/>
              </a:rPr>
              <a:t>T-AOs and T-AOEs Ready for Tasking</a:t>
            </a:r>
          </a:p>
        </p:txBody>
      </p:sp>
      <p:cxnSp>
        <p:nvCxnSpPr>
          <p:cNvPr id="23" name="Straight Arrow Connector 22"/>
          <p:cNvCxnSpPr/>
          <p:nvPr/>
        </p:nvCxnSpPr>
        <p:spPr>
          <a:xfrm>
            <a:off x="1430951" y="3375159"/>
            <a:ext cx="0" cy="550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3439874884"/>
              </p:ext>
            </p:extLst>
          </p:nvPr>
        </p:nvGraphicFramePr>
        <p:xfrm>
          <a:off x="5879600" y="1742268"/>
          <a:ext cx="3167985" cy="3615690"/>
        </p:xfrm>
        <a:graphic>
          <a:graphicData uri="http://schemas.openxmlformats.org/drawingml/2006/table">
            <a:tbl>
              <a:tblPr firstRow="1" bandRow="1">
                <a:tableStyleId>{5C22544A-7EE6-4342-B048-85BDC9FD1C3A}</a:tableStyleId>
              </a:tblPr>
              <a:tblGrid>
                <a:gridCol w="1010150">
                  <a:extLst>
                    <a:ext uri="{9D8B030D-6E8A-4147-A177-3AD203B41FA5}">
                      <a16:colId xmlns:a16="http://schemas.microsoft.com/office/drawing/2014/main" val="227958795"/>
                    </a:ext>
                  </a:extLst>
                </a:gridCol>
                <a:gridCol w="1263650">
                  <a:extLst>
                    <a:ext uri="{9D8B030D-6E8A-4147-A177-3AD203B41FA5}">
                      <a16:colId xmlns:a16="http://schemas.microsoft.com/office/drawing/2014/main" val="2102719667"/>
                    </a:ext>
                  </a:extLst>
                </a:gridCol>
                <a:gridCol w="894185">
                  <a:extLst>
                    <a:ext uri="{9D8B030D-6E8A-4147-A177-3AD203B41FA5}">
                      <a16:colId xmlns:a16="http://schemas.microsoft.com/office/drawing/2014/main" val="2767674974"/>
                    </a:ext>
                  </a:extLst>
                </a:gridCol>
              </a:tblGrid>
              <a:tr h="278130">
                <a:tc>
                  <a:txBody>
                    <a:bodyPr/>
                    <a:lstStyle/>
                    <a:p>
                      <a:r>
                        <a:rPr lang="en-US" sz="1200"/>
                        <a:t>Ship</a:t>
                      </a:r>
                    </a:p>
                  </a:txBody>
                  <a:tcPr marL="68580" marR="68580" marT="34290" marB="34290"/>
                </a:tc>
                <a:tc>
                  <a:txBody>
                    <a:bodyPr/>
                    <a:lstStyle/>
                    <a:p>
                      <a:r>
                        <a:rPr lang="en-US" sz="1200"/>
                        <a:t>Decom Date Shift</a:t>
                      </a:r>
                    </a:p>
                  </a:txBody>
                  <a:tcPr marL="68580" marR="68580" marT="34290" marB="34290"/>
                </a:tc>
                <a:tc>
                  <a:txBody>
                    <a:bodyPr/>
                    <a:lstStyle/>
                    <a:p>
                      <a:r>
                        <a:rPr lang="en-US" sz="1200"/>
                        <a:t>INACT Age</a:t>
                      </a:r>
                    </a:p>
                  </a:txBody>
                  <a:tcPr marL="68580" marR="68580" marT="34290" marB="34290"/>
                </a:tc>
                <a:extLst>
                  <a:ext uri="{0D108BD9-81ED-4DB2-BD59-A6C34878D82A}">
                    <a16:rowId xmlns:a16="http://schemas.microsoft.com/office/drawing/2014/main" val="586870365"/>
                  </a:ext>
                </a:extLst>
              </a:tr>
              <a:tr h="278130">
                <a:tc>
                  <a:txBody>
                    <a:bodyPr/>
                    <a:lstStyle/>
                    <a:p>
                      <a:r>
                        <a:rPr lang="en-US" sz="1000" err="1"/>
                        <a:t>Lenthall</a:t>
                      </a:r>
                      <a:endParaRPr lang="en-US" sz="1000"/>
                    </a:p>
                  </a:txBody>
                  <a:tcPr marL="68580" marR="68580" marT="34290" marB="34290"/>
                </a:tc>
                <a:tc>
                  <a:txBody>
                    <a:bodyPr/>
                    <a:lstStyle/>
                    <a:p>
                      <a:r>
                        <a:rPr lang="en-US" sz="1000"/>
                        <a:t>FY23 </a:t>
                      </a:r>
                      <a:r>
                        <a:rPr lang="en-US" sz="1000" baseline="0"/>
                        <a:t>  to   </a:t>
                      </a:r>
                      <a:r>
                        <a:rPr lang="en-US" sz="1000"/>
                        <a:t>FY27</a:t>
                      </a:r>
                    </a:p>
                  </a:txBody>
                  <a:tcPr marL="68580" marR="68580" marT="34290" marB="34290"/>
                </a:tc>
                <a:tc>
                  <a:txBody>
                    <a:bodyPr/>
                    <a:lstStyle/>
                    <a:p>
                      <a:pPr algn="ctr"/>
                      <a:r>
                        <a:rPr lang="en-US" sz="1000"/>
                        <a:t>41</a:t>
                      </a:r>
                    </a:p>
                  </a:txBody>
                  <a:tcPr marL="68580" marR="68580" marT="34290" marB="34290"/>
                </a:tc>
                <a:extLst>
                  <a:ext uri="{0D108BD9-81ED-4DB2-BD59-A6C34878D82A}">
                    <a16:rowId xmlns:a16="http://schemas.microsoft.com/office/drawing/2014/main" val="1796391407"/>
                  </a:ext>
                </a:extLst>
              </a:tr>
              <a:tr h="278130">
                <a:tc>
                  <a:txBody>
                    <a:bodyPr/>
                    <a:lstStyle/>
                    <a:p>
                      <a:r>
                        <a:rPr lang="en-US" sz="1000"/>
                        <a:t>Grumman</a:t>
                      </a:r>
                    </a:p>
                  </a:txBody>
                  <a:tcPr marL="68580" marR="68580" marT="34290" marB="34290"/>
                </a:tc>
                <a:tc>
                  <a:txBody>
                    <a:bodyPr/>
                    <a:lstStyle/>
                    <a:p>
                      <a:r>
                        <a:rPr lang="en-US" sz="1000"/>
                        <a:t>FY25 </a:t>
                      </a:r>
                      <a:r>
                        <a:rPr lang="en-US" sz="1000" baseline="0"/>
                        <a:t>  to   </a:t>
                      </a:r>
                      <a:r>
                        <a:rPr lang="en-US" sz="1000"/>
                        <a:t>FY28</a:t>
                      </a:r>
                    </a:p>
                  </a:txBody>
                  <a:tcPr marL="68580" marR="68580" marT="34290" marB="34290"/>
                </a:tc>
                <a:tc>
                  <a:txBody>
                    <a:bodyPr/>
                    <a:lstStyle/>
                    <a:p>
                      <a:pPr algn="ctr"/>
                      <a:r>
                        <a:rPr lang="en-US" sz="1000"/>
                        <a:t>39</a:t>
                      </a:r>
                    </a:p>
                  </a:txBody>
                  <a:tcPr marL="68580" marR="68580" marT="34290" marB="34290"/>
                </a:tc>
                <a:extLst>
                  <a:ext uri="{0D108BD9-81ED-4DB2-BD59-A6C34878D82A}">
                    <a16:rowId xmlns:a16="http://schemas.microsoft.com/office/drawing/2014/main" val="3266887807"/>
                  </a:ext>
                </a:extLst>
              </a:tr>
              <a:tr h="278130">
                <a:tc>
                  <a:txBody>
                    <a:bodyPr/>
                    <a:lstStyle/>
                    <a:p>
                      <a:r>
                        <a:rPr lang="en-US" sz="1000"/>
                        <a:t>Humphreys</a:t>
                      </a:r>
                    </a:p>
                  </a:txBody>
                  <a:tcPr marL="68580" marR="68580" marT="34290" marB="34290"/>
                </a:tc>
                <a:tc>
                  <a:txBody>
                    <a:bodyPr/>
                    <a:lstStyle/>
                    <a:p>
                      <a:r>
                        <a:rPr lang="en-US" sz="1000"/>
                        <a:t>FY26 </a:t>
                      </a:r>
                      <a:r>
                        <a:rPr lang="en-US" sz="1000" baseline="0"/>
                        <a:t>  to   </a:t>
                      </a:r>
                      <a:r>
                        <a:rPr lang="en-US" sz="1000"/>
                        <a:t>FY29</a:t>
                      </a:r>
                    </a:p>
                  </a:txBody>
                  <a:tcPr marL="68580" marR="68580" marT="34290" marB="34290"/>
                </a:tc>
                <a:tc>
                  <a:txBody>
                    <a:bodyPr/>
                    <a:lstStyle/>
                    <a:p>
                      <a:pPr algn="ctr"/>
                      <a:r>
                        <a:rPr lang="en-US" sz="1000"/>
                        <a:t>43</a:t>
                      </a:r>
                    </a:p>
                  </a:txBody>
                  <a:tcPr marL="68580" marR="68580" marT="34290" marB="34290"/>
                </a:tc>
                <a:extLst>
                  <a:ext uri="{0D108BD9-81ED-4DB2-BD59-A6C34878D82A}">
                    <a16:rowId xmlns:a16="http://schemas.microsoft.com/office/drawing/2014/main" val="874418602"/>
                  </a:ext>
                </a:extLst>
              </a:tr>
              <a:tr h="278130">
                <a:tc>
                  <a:txBody>
                    <a:bodyPr/>
                    <a:lstStyle/>
                    <a:p>
                      <a:r>
                        <a:rPr lang="en-US" sz="1000"/>
                        <a:t>Kanawha</a:t>
                      </a:r>
                    </a:p>
                  </a:txBody>
                  <a:tcPr marL="68580" marR="68580" marT="34290" marB="34290"/>
                </a:tc>
                <a:tc>
                  <a:txBody>
                    <a:bodyPr/>
                    <a:lstStyle/>
                    <a:p>
                      <a:r>
                        <a:rPr lang="en-US" sz="1000"/>
                        <a:t>FY29   to   FY31</a:t>
                      </a:r>
                    </a:p>
                  </a:txBody>
                  <a:tcPr marL="68580" marR="68580" marT="34290" marB="34290"/>
                </a:tc>
                <a:tc>
                  <a:txBody>
                    <a:bodyPr/>
                    <a:lstStyle/>
                    <a:p>
                      <a:pPr algn="ctr"/>
                      <a:r>
                        <a:rPr lang="en-US" sz="1000"/>
                        <a:t>40</a:t>
                      </a:r>
                    </a:p>
                  </a:txBody>
                  <a:tcPr marL="68580" marR="68580" marT="34290" marB="34290"/>
                </a:tc>
                <a:extLst>
                  <a:ext uri="{0D108BD9-81ED-4DB2-BD59-A6C34878D82A}">
                    <a16:rowId xmlns:a16="http://schemas.microsoft.com/office/drawing/2014/main" val="91364624"/>
                  </a:ext>
                </a:extLst>
              </a:tr>
              <a:tr h="278130">
                <a:tc>
                  <a:txBody>
                    <a:bodyPr/>
                    <a:lstStyle/>
                    <a:p>
                      <a:r>
                        <a:rPr lang="en-US" sz="1000"/>
                        <a:t>Guadalupe</a:t>
                      </a:r>
                    </a:p>
                  </a:txBody>
                  <a:tcPr marL="68580" marR="68580" marT="34290" marB="34290"/>
                </a:tc>
                <a:tc>
                  <a:txBody>
                    <a:bodyPr/>
                    <a:lstStyle/>
                    <a:p>
                      <a:r>
                        <a:rPr lang="en-US" sz="1000"/>
                        <a:t>FY30</a:t>
                      </a:r>
                      <a:r>
                        <a:rPr lang="en-US" sz="1000" baseline="0"/>
                        <a:t>   to   </a:t>
                      </a:r>
                      <a:r>
                        <a:rPr lang="en-US" sz="1000"/>
                        <a:t>FY32</a:t>
                      </a:r>
                    </a:p>
                  </a:txBody>
                  <a:tcPr marL="68580" marR="68580" marT="34290" marB="34290"/>
                </a:tc>
                <a:tc>
                  <a:txBody>
                    <a:bodyPr/>
                    <a:lstStyle/>
                    <a:p>
                      <a:pPr algn="ctr"/>
                      <a:r>
                        <a:rPr lang="en-US" sz="1000"/>
                        <a:t>42</a:t>
                      </a:r>
                    </a:p>
                  </a:txBody>
                  <a:tcPr marL="68580" marR="68580" marT="34290" marB="34290"/>
                </a:tc>
                <a:extLst>
                  <a:ext uri="{0D108BD9-81ED-4DB2-BD59-A6C34878D82A}">
                    <a16:rowId xmlns:a16="http://schemas.microsoft.com/office/drawing/2014/main" val="3134625252"/>
                  </a:ext>
                </a:extLst>
              </a:tr>
              <a:tr h="278130">
                <a:tc>
                  <a:txBody>
                    <a:bodyPr/>
                    <a:lstStyle/>
                    <a:p>
                      <a:pPr marL="0" algn="l" defTabSz="914400" rtl="0" eaLnBrk="1" latinLnBrk="0" hangingPunct="1"/>
                      <a:r>
                        <a:rPr lang="en-US" sz="1000" kern="1200">
                          <a:solidFill>
                            <a:schemeClr val="dk1"/>
                          </a:solidFill>
                          <a:latin typeface="+mn-lt"/>
                          <a:ea typeface="+mn-ea"/>
                          <a:cs typeface="+mn-cs"/>
                        </a:rPr>
                        <a:t>Yukon</a:t>
                      </a:r>
                    </a:p>
                  </a:txBody>
                  <a:tcPr marL="68580" marR="68580" marT="34290" marB="34290"/>
                </a:tc>
                <a:tc>
                  <a:txBody>
                    <a:bodyPr/>
                    <a:lstStyle/>
                    <a:p>
                      <a:pPr marL="0" algn="l" defTabSz="914400" rtl="0" eaLnBrk="1" latinLnBrk="0" hangingPunct="1"/>
                      <a:r>
                        <a:rPr lang="en-US" sz="1000" kern="1200">
                          <a:solidFill>
                            <a:schemeClr val="dk1"/>
                          </a:solidFill>
                          <a:latin typeface="+mn-lt"/>
                          <a:ea typeface="+mn-ea"/>
                          <a:cs typeface="+mn-cs"/>
                        </a:rPr>
                        <a:t>FY33   to   FY36</a:t>
                      </a:r>
                    </a:p>
                  </a:txBody>
                  <a:tcPr marL="68580" marR="68580" marT="34290" marB="34290"/>
                </a:tc>
                <a:tc>
                  <a:txBody>
                    <a:bodyPr/>
                    <a:lstStyle/>
                    <a:p>
                      <a:pPr marL="0" algn="ctr" defTabSz="914400" rtl="0" eaLnBrk="1" latinLnBrk="0" hangingPunct="1"/>
                      <a:r>
                        <a:rPr lang="en-US" sz="1000" kern="1200">
                          <a:solidFill>
                            <a:schemeClr val="dk1"/>
                          </a:solidFill>
                          <a:latin typeface="+mn-lt"/>
                          <a:ea typeface="+mn-ea"/>
                          <a:cs typeface="+mn-cs"/>
                        </a:rPr>
                        <a:t>43</a:t>
                      </a:r>
                    </a:p>
                  </a:txBody>
                  <a:tcPr marL="68580" marR="68580" marT="34290" marB="34290"/>
                </a:tc>
                <a:extLst>
                  <a:ext uri="{0D108BD9-81ED-4DB2-BD59-A6C34878D82A}">
                    <a16:rowId xmlns:a16="http://schemas.microsoft.com/office/drawing/2014/main" val="4093583342"/>
                  </a:ext>
                </a:extLst>
              </a:tr>
              <a:tr h="278130">
                <a:tc>
                  <a:txBody>
                    <a:bodyPr/>
                    <a:lstStyle/>
                    <a:p>
                      <a:pPr marL="0" algn="l" defTabSz="914400" rtl="0" eaLnBrk="1" latinLnBrk="0" hangingPunct="1"/>
                      <a:r>
                        <a:rPr lang="en-US" sz="1000" kern="1200">
                          <a:solidFill>
                            <a:schemeClr val="dk1"/>
                          </a:solidFill>
                          <a:latin typeface="+mn-lt"/>
                          <a:ea typeface="+mn-ea"/>
                          <a:cs typeface="+mn-cs"/>
                        </a:rPr>
                        <a:t>Laramie</a:t>
                      </a:r>
                    </a:p>
                  </a:txBody>
                  <a:tcPr marL="68580" marR="68580" marT="34290" marB="34290"/>
                </a:tc>
                <a:tc>
                  <a:txBody>
                    <a:bodyPr/>
                    <a:lstStyle/>
                    <a:p>
                      <a:pPr marL="0" algn="l" defTabSz="914400" rtl="0" eaLnBrk="1" latinLnBrk="0" hangingPunct="1"/>
                      <a:r>
                        <a:rPr lang="en-US" sz="1000" kern="1200">
                          <a:solidFill>
                            <a:schemeClr val="dk1"/>
                          </a:solidFill>
                          <a:latin typeface="+mn-lt"/>
                          <a:ea typeface="+mn-ea"/>
                          <a:cs typeface="+mn-cs"/>
                        </a:rPr>
                        <a:t>FY35   to   FY38</a:t>
                      </a:r>
                    </a:p>
                  </a:txBody>
                  <a:tcPr marL="68580" marR="68580" marT="34290" marB="34290"/>
                </a:tc>
                <a:tc>
                  <a:txBody>
                    <a:bodyPr/>
                    <a:lstStyle/>
                    <a:p>
                      <a:pPr marL="0" algn="ctr" defTabSz="914400" rtl="0" eaLnBrk="1" latinLnBrk="0" hangingPunct="1"/>
                      <a:r>
                        <a:rPr lang="en-US" sz="1000" kern="1200">
                          <a:solidFill>
                            <a:schemeClr val="dk1"/>
                          </a:solidFill>
                          <a:latin typeface="+mn-lt"/>
                          <a:ea typeface="+mn-ea"/>
                          <a:cs typeface="+mn-cs"/>
                        </a:rPr>
                        <a:t>44</a:t>
                      </a:r>
                    </a:p>
                  </a:txBody>
                  <a:tcPr marL="68580" marR="68580" marT="34290" marB="34290"/>
                </a:tc>
                <a:extLst>
                  <a:ext uri="{0D108BD9-81ED-4DB2-BD59-A6C34878D82A}">
                    <a16:rowId xmlns:a16="http://schemas.microsoft.com/office/drawing/2014/main" val="2225918236"/>
                  </a:ext>
                </a:extLst>
              </a:tr>
              <a:tr h="278130">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3076452493"/>
                  </a:ext>
                </a:extLst>
              </a:tr>
              <a:tr h="278130">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841289804"/>
                  </a:ext>
                </a:extLst>
              </a:tr>
              <a:tr h="278130">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4215834384"/>
                  </a:ext>
                </a:extLst>
              </a:tr>
              <a:tr h="278130">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3842771269"/>
                  </a:ext>
                </a:extLst>
              </a:tr>
              <a:tr h="278130">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2345171533"/>
                  </a:ext>
                </a:extLst>
              </a:tr>
            </a:tbl>
          </a:graphicData>
        </a:graphic>
      </p:graphicFrame>
      <p:sp>
        <p:nvSpPr>
          <p:cNvPr id="46" name="TextBox 45"/>
          <p:cNvSpPr txBox="1"/>
          <p:nvPr/>
        </p:nvSpPr>
        <p:spPr>
          <a:xfrm>
            <a:off x="5594003" y="5451733"/>
            <a:ext cx="3739178" cy="387286"/>
          </a:xfrm>
          <a:prstGeom prst="rect">
            <a:avLst/>
          </a:prstGeom>
          <a:noFill/>
        </p:spPr>
        <p:txBody>
          <a:bodyPr wrap="square" rtlCol="0">
            <a:spAutoFit/>
          </a:bodyPr>
          <a:lstStyle/>
          <a:p>
            <a:pPr marL="388441" lvl="2" indent="-128588" defTabSz="342900" eaLnBrk="1" fontAlgn="auto" hangingPunct="1">
              <a:spcBef>
                <a:spcPts val="450"/>
              </a:spcBef>
              <a:spcAft>
                <a:spcPts val="0"/>
              </a:spcAft>
              <a:buFont typeface="Arial" panose="020B0604020202020204" pitchFamily="34" charset="0"/>
              <a:buChar char="•"/>
              <a:defRPr/>
            </a:pPr>
            <a:r>
              <a:rPr lang="en-US" sz="750">
                <a:solidFill>
                  <a:prstClr val="black"/>
                </a:solidFill>
                <a:latin typeface="Calibri" panose="020F0502020204030204" pitchFamily="34" charset="0"/>
                <a:cs typeface="Calibri" panose="020F0502020204030204" pitchFamily="34" charset="0"/>
              </a:rPr>
              <a:t>OPNAV Proposal with Slower 205 Class Procurement</a:t>
            </a:r>
          </a:p>
          <a:p>
            <a:pPr marL="388441" lvl="2" indent="-128588" defTabSz="342900" eaLnBrk="1" fontAlgn="auto" hangingPunct="1">
              <a:spcBef>
                <a:spcPts val="450"/>
              </a:spcBef>
              <a:spcAft>
                <a:spcPts val="0"/>
              </a:spcAft>
              <a:buFont typeface="Arial" panose="020B0604020202020204" pitchFamily="34" charset="0"/>
              <a:buChar char="•"/>
              <a:defRPr/>
            </a:pPr>
            <a:r>
              <a:rPr lang="en-US" sz="750">
                <a:solidFill>
                  <a:prstClr val="black"/>
                </a:solidFill>
                <a:latin typeface="Calibri" panose="020F0502020204030204" pitchFamily="34" charset="0"/>
                <a:cs typeface="Calibri" panose="020F0502020204030204" pitchFamily="34" charset="0"/>
              </a:rPr>
              <a:t>187 Class ESL 35 Years</a:t>
            </a:r>
          </a:p>
        </p:txBody>
      </p:sp>
    </p:spTree>
    <p:extLst>
      <p:ext uri="{BB962C8B-B14F-4D97-AF65-F5344CB8AC3E}">
        <p14:creationId xmlns:p14="http://schemas.microsoft.com/office/powerpoint/2010/main" val="58474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solidFill>
                  <a:srgbClr val="7030A0"/>
                </a:solidFill>
              </a:rPr>
              <a:t>CUI</a:t>
            </a:r>
          </a:p>
        </p:txBody>
      </p:sp>
      <p:sp>
        <p:nvSpPr>
          <p:cNvPr id="5" name="Title 4"/>
          <p:cNvSpPr>
            <a:spLocks noGrp="1"/>
          </p:cNvSpPr>
          <p:nvPr>
            <p:ph type="title"/>
          </p:nvPr>
        </p:nvSpPr>
        <p:spPr/>
        <p:txBody>
          <a:bodyPr/>
          <a:lstStyle/>
          <a:p>
            <a:r>
              <a:rPr lang="en-US"/>
              <a:t>Other Life Extension Plans</a:t>
            </a:r>
          </a:p>
        </p:txBody>
      </p:sp>
      <p:graphicFrame>
        <p:nvGraphicFramePr>
          <p:cNvPr id="6" name="Table 5"/>
          <p:cNvGraphicFramePr>
            <a:graphicFrameLocks noGrp="1"/>
          </p:cNvGraphicFramePr>
          <p:nvPr>
            <p:extLst>
              <p:ext uri="{D42A27DB-BD31-4B8C-83A1-F6EECF244321}">
                <p14:modId xmlns:p14="http://schemas.microsoft.com/office/powerpoint/2010/main" val="2897571797"/>
              </p:ext>
            </p:extLst>
          </p:nvPr>
        </p:nvGraphicFramePr>
        <p:xfrm>
          <a:off x="1142321" y="1436055"/>
          <a:ext cx="6621113" cy="4346179"/>
        </p:xfrm>
        <a:graphic>
          <a:graphicData uri="http://schemas.openxmlformats.org/drawingml/2006/table">
            <a:tbl>
              <a:tblPr firstRow="1" bandRow="1">
                <a:tableStyleId>{5C22544A-7EE6-4342-B048-85BDC9FD1C3A}</a:tableStyleId>
              </a:tblPr>
              <a:tblGrid>
                <a:gridCol w="3112669">
                  <a:extLst>
                    <a:ext uri="{9D8B030D-6E8A-4147-A177-3AD203B41FA5}">
                      <a16:colId xmlns:a16="http://schemas.microsoft.com/office/drawing/2014/main" val="227958795"/>
                    </a:ext>
                  </a:extLst>
                </a:gridCol>
                <a:gridCol w="2383742">
                  <a:extLst>
                    <a:ext uri="{9D8B030D-6E8A-4147-A177-3AD203B41FA5}">
                      <a16:colId xmlns:a16="http://schemas.microsoft.com/office/drawing/2014/main" val="2102719667"/>
                    </a:ext>
                  </a:extLst>
                </a:gridCol>
                <a:gridCol w="1124702">
                  <a:extLst>
                    <a:ext uri="{9D8B030D-6E8A-4147-A177-3AD203B41FA5}">
                      <a16:colId xmlns:a16="http://schemas.microsoft.com/office/drawing/2014/main" val="2767674974"/>
                    </a:ext>
                  </a:extLst>
                </a:gridCol>
              </a:tblGrid>
              <a:tr h="1196401">
                <a:tc>
                  <a:txBody>
                    <a:bodyPr/>
                    <a:lstStyle/>
                    <a:p>
                      <a:r>
                        <a:rPr lang="en-US" sz="2500"/>
                        <a:t>Ship</a:t>
                      </a:r>
                    </a:p>
                  </a:txBody>
                  <a:tcPr marL="106971" marR="106971" marT="53486" marB="53486"/>
                </a:tc>
                <a:tc>
                  <a:txBody>
                    <a:bodyPr/>
                    <a:lstStyle/>
                    <a:p>
                      <a:pPr algn="ctr"/>
                      <a:r>
                        <a:rPr lang="en-US" sz="2500"/>
                        <a:t>Decom Date</a:t>
                      </a:r>
                    </a:p>
                  </a:txBody>
                  <a:tcPr marL="106971" marR="106971" marT="53486" marB="53486"/>
                </a:tc>
                <a:tc>
                  <a:txBody>
                    <a:bodyPr/>
                    <a:lstStyle/>
                    <a:p>
                      <a:pPr algn="ctr"/>
                      <a:r>
                        <a:rPr lang="en-US" sz="2500"/>
                        <a:t>Age</a:t>
                      </a:r>
                    </a:p>
                  </a:txBody>
                  <a:tcPr marL="106971" marR="106971" marT="53486" marB="53486"/>
                </a:tc>
                <a:extLst>
                  <a:ext uri="{0D108BD9-81ED-4DB2-BD59-A6C34878D82A}">
                    <a16:rowId xmlns:a16="http://schemas.microsoft.com/office/drawing/2014/main" val="586870365"/>
                  </a:ext>
                </a:extLst>
              </a:tr>
              <a:tr h="524963">
                <a:tc>
                  <a:txBody>
                    <a:bodyPr/>
                    <a:lstStyle/>
                    <a:p>
                      <a:r>
                        <a:rPr lang="en-US" sz="1800"/>
                        <a:t>MT Whitney</a:t>
                      </a:r>
                    </a:p>
                  </a:txBody>
                  <a:tcPr marL="106971" marR="106971" marT="53486" marB="53486"/>
                </a:tc>
                <a:tc>
                  <a:txBody>
                    <a:bodyPr/>
                    <a:lstStyle/>
                    <a:p>
                      <a:r>
                        <a:rPr lang="en-US" sz="1800"/>
                        <a:t>FY26 to FY39</a:t>
                      </a:r>
                    </a:p>
                  </a:txBody>
                  <a:tcPr marL="106971" marR="106971" marT="53486" marB="53486"/>
                </a:tc>
                <a:tc>
                  <a:txBody>
                    <a:bodyPr/>
                    <a:lstStyle/>
                    <a:p>
                      <a:pPr algn="ctr"/>
                      <a:r>
                        <a:rPr lang="en-US" sz="1800"/>
                        <a:t>68</a:t>
                      </a:r>
                    </a:p>
                  </a:txBody>
                  <a:tcPr marL="106971" marR="106971" marT="53486" marB="53486"/>
                </a:tc>
                <a:extLst>
                  <a:ext uri="{0D108BD9-81ED-4DB2-BD59-A6C34878D82A}">
                    <a16:rowId xmlns:a16="http://schemas.microsoft.com/office/drawing/2014/main" val="1796391407"/>
                  </a:ext>
                </a:extLst>
              </a:tr>
              <a:tr h="524963">
                <a:tc>
                  <a:txBody>
                    <a:bodyPr/>
                    <a:lstStyle/>
                    <a:p>
                      <a:r>
                        <a:rPr lang="en-US" sz="1800"/>
                        <a:t>USNS Emory</a:t>
                      </a:r>
                      <a:r>
                        <a:rPr lang="en-US" sz="1800" baseline="0"/>
                        <a:t> S. </a:t>
                      </a:r>
                      <a:r>
                        <a:rPr lang="en-US" sz="1800"/>
                        <a:t> Land</a:t>
                      </a:r>
                    </a:p>
                  </a:txBody>
                  <a:tcPr marL="106971" marR="106971" marT="53486" marB="53486"/>
                </a:tc>
                <a:tc>
                  <a:txBody>
                    <a:bodyPr/>
                    <a:lstStyle/>
                    <a:p>
                      <a:r>
                        <a:rPr lang="en-US" sz="1800"/>
                        <a:t>FY31 to FY33</a:t>
                      </a:r>
                    </a:p>
                  </a:txBody>
                  <a:tcPr marL="106971" marR="106971" marT="53486" marB="53486"/>
                </a:tc>
                <a:tc>
                  <a:txBody>
                    <a:bodyPr/>
                    <a:lstStyle/>
                    <a:p>
                      <a:pPr algn="ctr"/>
                      <a:r>
                        <a:rPr lang="en-US" sz="1800"/>
                        <a:t>54</a:t>
                      </a:r>
                    </a:p>
                  </a:txBody>
                  <a:tcPr marL="106971" marR="106971" marT="53486" marB="53486"/>
                </a:tc>
                <a:extLst>
                  <a:ext uri="{0D108BD9-81ED-4DB2-BD59-A6C34878D82A}">
                    <a16:rowId xmlns:a16="http://schemas.microsoft.com/office/drawing/2014/main" val="3266887807"/>
                  </a:ext>
                </a:extLst>
              </a:tr>
              <a:tr h="524963">
                <a:tc>
                  <a:txBody>
                    <a:bodyPr/>
                    <a:lstStyle/>
                    <a:p>
                      <a:r>
                        <a:rPr lang="en-US" sz="1800"/>
                        <a:t>USNS Frank Cable</a:t>
                      </a:r>
                    </a:p>
                  </a:txBody>
                  <a:tcPr marL="106971" marR="106971" marT="53486" marB="53486"/>
                </a:tc>
                <a:tc>
                  <a:txBody>
                    <a:bodyPr/>
                    <a:lstStyle/>
                    <a:p>
                      <a:r>
                        <a:rPr lang="en-US" sz="1800"/>
                        <a:t>FY32 to FY34</a:t>
                      </a:r>
                    </a:p>
                  </a:txBody>
                  <a:tcPr marL="106971" marR="106971" marT="53486" marB="53486"/>
                </a:tc>
                <a:tc>
                  <a:txBody>
                    <a:bodyPr/>
                    <a:lstStyle/>
                    <a:p>
                      <a:pPr algn="ctr"/>
                      <a:r>
                        <a:rPr lang="en-US" sz="1800"/>
                        <a:t>55</a:t>
                      </a:r>
                    </a:p>
                  </a:txBody>
                  <a:tcPr marL="106971" marR="106971" marT="53486" marB="53486"/>
                </a:tc>
                <a:extLst>
                  <a:ext uri="{0D108BD9-81ED-4DB2-BD59-A6C34878D82A}">
                    <a16:rowId xmlns:a16="http://schemas.microsoft.com/office/drawing/2014/main" val="874418602"/>
                  </a:ext>
                </a:extLst>
              </a:tr>
              <a:tr h="524963">
                <a:tc>
                  <a:txBody>
                    <a:bodyPr/>
                    <a:lstStyle/>
                    <a:p>
                      <a:r>
                        <a:rPr lang="en-US" sz="1800"/>
                        <a:t>USNS CATAWBA</a:t>
                      </a:r>
                    </a:p>
                  </a:txBody>
                  <a:tcPr marL="106971" marR="106971" marT="53486" marB="53486"/>
                </a:tc>
                <a:tc>
                  <a:txBody>
                    <a:bodyPr/>
                    <a:lstStyle/>
                    <a:p>
                      <a:r>
                        <a:rPr lang="en-US" sz="1800"/>
                        <a:t>FY24 to FY25</a:t>
                      </a:r>
                    </a:p>
                  </a:txBody>
                  <a:tcPr marL="106971" marR="106971" marT="53486" marB="53486"/>
                </a:tc>
                <a:tc>
                  <a:txBody>
                    <a:bodyPr/>
                    <a:lstStyle/>
                    <a:p>
                      <a:pPr algn="ctr"/>
                      <a:r>
                        <a:rPr lang="en-US" sz="1800"/>
                        <a:t>45</a:t>
                      </a:r>
                    </a:p>
                  </a:txBody>
                  <a:tcPr marL="106971" marR="106971" marT="53486" marB="53486"/>
                </a:tc>
                <a:extLst>
                  <a:ext uri="{0D108BD9-81ED-4DB2-BD59-A6C34878D82A}">
                    <a16:rowId xmlns:a16="http://schemas.microsoft.com/office/drawing/2014/main" val="91364624"/>
                  </a:ext>
                </a:extLst>
              </a:tr>
              <a:tr h="524963">
                <a:tc>
                  <a:txBody>
                    <a:bodyPr/>
                    <a:lstStyle/>
                    <a:p>
                      <a:r>
                        <a:rPr lang="en-US" sz="1800"/>
                        <a:t>USNS GRASP</a:t>
                      </a:r>
                    </a:p>
                  </a:txBody>
                  <a:tcPr marL="106971" marR="106971" marT="53486" marB="534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FY24 to FY26</a:t>
                      </a:r>
                    </a:p>
                  </a:txBody>
                  <a:tcPr marL="106971" marR="106971" marT="53486" marB="53486"/>
                </a:tc>
                <a:tc>
                  <a:txBody>
                    <a:bodyPr/>
                    <a:lstStyle/>
                    <a:p>
                      <a:pPr algn="ctr"/>
                      <a:r>
                        <a:rPr lang="en-US" sz="1800"/>
                        <a:t>41</a:t>
                      </a:r>
                    </a:p>
                  </a:txBody>
                  <a:tcPr marL="106971" marR="106971" marT="53486" marB="53486"/>
                </a:tc>
                <a:extLst>
                  <a:ext uri="{0D108BD9-81ED-4DB2-BD59-A6C34878D82A}">
                    <a16:rowId xmlns:a16="http://schemas.microsoft.com/office/drawing/2014/main" val="4093583342"/>
                  </a:ext>
                </a:extLst>
              </a:tr>
              <a:tr h="524963">
                <a:tc>
                  <a:txBody>
                    <a:bodyPr/>
                    <a:lstStyle/>
                    <a:p>
                      <a:r>
                        <a:rPr lang="en-US" sz="1800"/>
                        <a:t>USNS ZEUS</a:t>
                      </a:r>
                    </a:p>
                  </a:txBody>
                  <a:tcPr marL="106971" marR="106971" marT="53486" marB="53486"/>
                </a:tc>
                <a:tc>
                  <a:txBody>
                    <a:bodyPr/>
                    <a:lstStyle/>
                    <a:p>
                      <a:r>
                        <a:rPr lang="en-US" sz="1800"/>
                        <a:t>FY27 to FY31</a:t>
                      </a:r>
                    </a:p>
                  </a:txBody>
                  <a:tcPr marL="106971" marR="106971" marT="53486" marB="53486"/>
                </a:tc>
                <a:tc>
                  <a:txBody>
                    <a:bodyPr/>
                    <a:lstStyle/>
                    <a:p>
                      <a:pPr algn="ctr"/>
                      <a:r>
                        <a:rPr lang="en-US" sz="1800"/>
                        <a:t>47</a:t>
                      </a:r>
                    </a:p>
                  </a:txBody>
                  <a:tcPr marL="106971" marR="106971" marT="53486" marB="53486"/>
                </a:tc>
                <a:extLst>
                  <a:ext uri="{0D108BD9-81ED-4DB2-BD59-A6C34878D82A}">
                    <a16:rowId xmlns:a16="http://schemas.microsoft.com/office/drawing/2014/main" val="2225918236"/>
                  </a:ext>
                </a:extLst>
              </a:tr>
            </a:tbl>
          </a:graphicData>
        </a:graphic>
      </p:graphicFrame>
    </p:spTree>
    <p:extLst>
      <p:ext uri="{BB962C8B-B14F-4D97-AF65-F5344CB8AC3E}">
        <p14:creationId xmlns:p14="http://schemas.microsoft.com/office/powerpoint/2010/main" val="85603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T-AO </a:t>
            </a:r>
            <a:r>
              <a:rPr lang="en-US" err="1"/>
              <a:t>Fg</a:t>
            </a:r>
            <a:r>
              <a:rPr lang="en-US"/>
              <a:t> Model</a:t>
            </a:r>
          </a:p>
        </p:txBody>
      </p:sp>
      <p:pic>
        <p:nvPicPr>
          <p:cNvPr id="3" name="Picture 2"/>
          <p:cNvPicPr>
            <a:picLocks noChangeAspect="1"/>
          </p:cNvPicPr>
          <p:nvPr/>
        </p:nvPicPr>
        <p:blipFill>
          <a:blip r:embed="rId2"/>
          <a:stretch>
            <a:fillRect/>
          </a:stretch>
        </p:blipFill>
        <p:spPr>
          <a:xfrm>
            <a:off x="308643" y="1148148"/>
            <a:ext cx="8512650" cy="5205027"/>
          </a:xfrm>
          <a:prstGeom prst="rect">
            <a:avLst/>
          </a:prstGeom>
        </p:spPr>
      </p:pic>
    </p:spTree>
    <p:extLst>
      <p:ext uri="{BB962C8B-B14F-4D97-AF65-F5344CB8AC3E}">
        <p14:creationId xmlns:p14="http://schemas.microsoft.com/office/powerpoint/2010/main" val="18939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7262" y="1257300"/>
            <a:ext cx="8915845" cy="4828686"/>
          </a:xfrm>
          <a:prstGeom prst="rect">
            <a:avLst/>
          </a:prstGeom>
          <a:noFill/>
        </p:spPr>
        <p:txBody>
          <a:bodyPr lIns="91440" tIns="45720" rIns="91440" bIns="45720" anchor="t"/>
          <a:lstStyle/>
          <a:p>
            <a:pPr marL="171450" indent="-171450">
              <a:lnSpc>
                <a:spcPct val="80000"/>
              </a:lnSpc>
              <a:spcBef>
                <a:spcPct val="25000"/>
              </a:spcBef>
              <a:spcAft>
                <a:spcPct val="25000"/>
              </a:spcAft>
              <a:buClr>
                <a:prstClr val="black"/>
              </a:buClr>
              <a:defRPr/>
            </a:pPr>
            <a:r>
              <a:rPr lang="en-US" sz="1600" b="1" i="1" kern="0">
                <a:solidFill>
                  <a:prstClr val="white"/>
                </a:solidFill>
                <a:latin typeface="Arial"/>
                <a:cs typeface="Arial"/>
              </a:rPr>
              <a:t>  </a:t>
            </a:r>
            <a:endParaRPr lang="en-US" sz="1600" b="1" i="1" kern="0">
              <a:solidFill>
                <a:prstClr val="black"/>
              </a:solidFill>
            </a:endParaRPr>
          </a:p>
          <a:p>
            <a:pPr marL="171450" indent="-171450" eaLnBrk="0" hangingPunct="0">
              <a:lnSpc>
                <a:spcPct val="80000"/>
              </a:lnSpc>
              <a:spcBef>
                <a:spcPct val="25000"/>
              </a:spcBef>
              <a:spcAft>
                <a:spcPct val="25000"/>
              </a:spcAft>
              <a:buClr>
                <a:prstClr val="black"/>
              </a:buClr>
              <a:defRPr/>
            </a:pPr>
            <a:r>
              <a:rPr lang="en-US" sz="1600" b="1" kern="0">
                <a:solidFill>
                  <a:prstClr val="black"/>
                </a:solidFill>
                <a:latin typeface="Arial"/>
                <a:cs typeface="Arial"/>
              </a:rPr>
              <a:t>Our standard logistics ship overhaul cycle includes:</a:t>
            </a:r>
          </a:p>
          <a:p>
            <a:pPr marL="213995" indent="-213995" eaLnBrk="0" hangingPunct="0">
              <a:lnSpc>
                <a:spcPct val="80000"/>
              </a:lnSpc>
              <a:spcBef>
                <a:spcPct val="25000"/>
              </a:spcBef>
              <a:spcAft>
                <a:spcPct val="25000"/>
              </a:spcAft>
              <a:buClr>
                <a:prstClr val="black"/>
              </a:buClr>
              <a:buFont typeface="Arial" panose="020B0604020202020204" pitchFamily="34" charset="0"/>
              <a:buChar char="•"/>
              <a:defRPr/>
            </a:pPr>
            <a:r>
              <a:rPr lang="en-US" sz="1600" kern="0">
                <a:solidFill>
                  <a:prstClr val="black"/>
                </a:solidFill>
                <a:latin typeface="Arial"/>
                <a:cs typeface="Arial"/>
              </a:rPr>
              <a:t>Dry docking Availabilities every 2.5 years (60 - 120 days)</a:t>
            </a:r>
          </a:p>
          <a:p>
            <a:pPr marL="213995" indent="-213995" eaLnBrk="0" hangingPunct="0">
              <a:lnSpc>
                <a:spcPct val="80000"/>
              </a:lnSpc>
              <a:spcBef>
                <a:spcPct val="25000"/>
              </a:spcBef>
              <a:spcAft>
                <a:spcPct val="25000"/>
              </a:spcAft>
              <a:buClr>
                <a:prstClr val="black"/>
              </a:buClr>
              <a:buFont typeface="Arial" panose="020B0604020202020204" pitchFamily="34" charset="0"/>
              <a:buChar char="•"/>
              <a:defRPr/>
            </a:pPr>
            <a:r>
              <a:rPr lang="en-US" sz="1600" kern="0">
                <a:solidFill>
                  <a:prstClr val="black"/>
                </a:solidFill>
                <a:latin typeface="Arial"/>
                <a:cs typeface="Arial"/>
              </a:rPr>
              <a:t>Mid-term Availabilities every 18 months (45 - 60 days)</a:t>
            </a:r>
          </a:p>
          <a:p>
            <a:pPr marL="213995" indent="-213995" eaLnBrk="0" hangingPunct="0">
              <a:lnSpc>
                <a:spcPct val="80000"/>
              </a:lnSpc>
              <a:spcBef>
                <a:spcPct val="25000"/>
              </a:spcBef>
              <a:spcAft>
                <a:spcPct val="25000"/>
              </a:spcAft>
              <a:buClr>
                <a:prstClr val="black"/>
              </a:buClr>
              <a:buFont typeface="Arial" panose="020B0604020202020204" pitchFamily="34" charset="0"/>
              <a:buChar char="•"/>
              <a:defRPr/>
            </a:pPr>
            <a:r>
              <a:rPr lang="en-US" sz="1600" kern="0">
                <a:solidFill>
                  <a:prstClr val="black"/>
                </a:solidFill>
                <a:latin typeface="Arial"/>
                <a:cs typeface="Arial"/>
              </a:rPr>
              <a:t>Quarterly Voyage Repair periods (2 weeks pier-side)</a:t>
            </a:r>
          </a:p>
          <a:p>
            <a:pPr marL="171450" indent="-171450" eaLnBrk="0" hangingPunct="0">
              <a:lnSpc>
                <a:spcPct val="80000"/>
              </a:lnSpc>
              <a:spcBef>
                <a:spcPct val="25000"/>
              </a:spcBef>
              <a:spcAft>
                <a:spcPct val="25000"/>
              </a:spcAft>
              <a:buClr>
                <a:prstClr val="black"/>
              </a:buClr>
              <a:defRPr/>
            </a:pPr>
            <a:endParaRPr lang="en-US" sz="1600" b="1" u="sng" kern="0">
              <a:solidFill>
                <a:prstClr val="black"/>
              </a:solidFill>
            </a:endParaRPr>
          </a:p>
          <a:p>
            <a:pPr marL="171450" indent="-171450" eaLnBrk="0" hangingPunct="0">
              <a:lnSpc>
                <a:spcPct val="80000"/>
              </a:lnSpc>
              <a:spcBef>
                <a:spcPct val="25000"/>
              </a:spcBef>
              <a:spcAft>
                <a:spcPct val="25000"/>
              </a:spcAft>
              <a:buClr>
                <a:prstClr val="black"/>
              </a:buClr>
              <a:defRPr/>
            </a:pPr>
            <a:r>
              <a:rPr lang="en-US" sz="1600" b="1" kern="0">
                <a:solidFill>
                  <a:prstClr val="black"/>
                </a:solidFill>
                <a:latin typeface="Arial"/>
                <a:cs typeface="Arial"/>
              </a:rPr>
              <a:t>Inspections and Surveys at regular intervals:</a:t>
            </a:r>
          </a:p>
          <a:p>
            <a:pPr marL="213995" indent="-213995" eaLnBrk="0" hangingPunct="0">
              <a:lnSpc>
                <a:spcPct val="80000"/>
              </a:lnSpc>
              <a:spcBef>
                <a:spcPct val="25000"/>
              </a:spcBef>
              <a:spcAft>
                <a:spcPct val="25000"/>
              </a:spcAft>
              <a:buClr>
                <a:prstClr val="black"/>
              </a:buClr>
              <a:buFont typeface="Arial" panose="020B0604020202020204" pitchFamily="34" charset="0"/>
              <a:buChar char="•"/>
              <a:defRPr/>
            </a:pPr>
            <a:r>
              <a:rPr lang="en-US" sz="1600" kern="0">
                <a:solidFill>
                  <a:prstClr val="black"/>
                </a:solidFill>
                <a:latin typeface="Arial"/>
                <a:cs typeface="Arial"/>
              </a:rPr>
              <a:t>Continuous ABS surveys (5-year cycle)</a:t>
            </a:r>
          </a:p>
          <a:p>
            <a:pPr marL="213995" indent="-213995" eaLnBrk="0" hangingPunct="0">
              <a:lnSpc>
                <a:spcPct val="80000"/>
              </a:lnSpc>
              <a:spcBef>
                <a:spcPct val="25000"/>
              </a:spcBef>
              <a:spcAft>
                <a:spcPct val="25000"/>
              </a:spcAft>
              <a:buClr>
                <a:prstClr val="black"/>
              </a:buClr>
              <a:buFont typeface="Arial" panose="020B0604020202020204" pitchFamily="34" charset="0"/>
              <a:buChar char="•"/>
              <a:defRPr/>
            </a:pPr>
            <a:r>
              <a:rPr lang="en-US" sz="1600" kern="0">
                <a:solidFill>
                  <a:prstClr val="black"/>
                </a:solidFill>
                <a:latin typeface="Arial"/>
                <a:cs typeface="Arial"/>
              </a:rPr>
              <a:t>Annual USCG inspections</a:t>
            </a:r>
          </a:p>
          <a:p>
            <a:pPr marL="213995" indent="-213995" eaLnBrk="0" hangingPunct="0">
              <a:lnSpc>
                <a:spcPct val="80000"/>
              </a:lnSpc>
              <a:spcBef>
                <a:spcPct val="25000"/>
              </a:spcBef>
              <a:spcAft>
                <a:spcPct val="25000"/>
              </a:spcAft>
              <a:buClr>
                <a:prstClr val="black"/>
              </a:buClr>
              <a:buFont typeface="Arial" panose="020B0604020202020204" pitchFamily="34" charset="0"/>
              <a:buChar char="•"/>
              <a:defRPr/>
            </a:pPr>
            <a:r>
              <a:rPr lang="en-US" sz="1600" kern="0">
                <a:solidFill>
                  <a:prstClr val="black"/>
                </a:solidFill>
                <a:latin typeface="Arial"/>
                <a:cs typeface="Arial"/>
              </a:rPr>
              <a:t>S</a:t>
            </a:r>
            <a:r>
              <a:rPr lang="en-US" sz="1600">
                <a:solidFill>
                  <a:prstClr val="black"/>
                </a:solidFill>
                <a:latin typeface="Arial"/>
                <a:cs typeface="Arial"/>
              </a:rPr>
              <a:t>hip Material Assessment and Readiness Testing (</a:t>
            </a:r>
            <a:r>
              <a:rPr lang="en-US" sz="1600" kern="0">
                <a:solidFill>
                  <a:prstClr val="black"/>
                </a:solidFill>
                <a:latin typeface="Arial"/>
                <a:cs typeface="Arial"/>
              </a:rPr>
              <a:t>every 5 years by MSC engineers)</a:t>
            </a:r>
          </a:p>
          <a:p>
            <a:pPr marL="213995" indent="-213995" eaLnBrk="0" hangingPunct="0">
              <a:lnSpc>
                <a:spcPct val="80000"/>
              </a:lnSpc>
              <a:spcBef>
                <a:spcPct val="25000"/>
              </a:spcBef>
              <a:spcAft>
                <a:spcPct val="25000"/>
              </a:spcAft>
              <a:buClr>
                <a:prstClr val="black"/>
              </a:buClr>
              <a:buFont typeface="Arial" panose="020B0604020202020204" pitchFamily="34" charset="0"/>
              <a:buChar char="•"/>
              <a:defRPr/>
            </a:pPr>
            <a:r>
              <a:rPr lang="en-US" sz="1600" kern="0">
                <a:solidFill>
                  <a:prstClr val="black"/>
                </a:solidFill>
                <a:latin typeface="Arial"/>
                <a:cs typeface="Arial"/>
              </a:rPr>
              <a:t>Annual Safety Management and Environmental Audits</a:t>
            </a:r>
          </a:p>
          <a:p>
            <a:pPr marL="171450" indent="-171450" eaLnBrk="0" hangingPunct="0">
              <a:lnSpc>
                <a:spcPts val="1500"/>
              </a:lnSpc>
              <a:buClr>
                <a:prstClr val="white"/>
              </a:buClr>
              <a:defRPr/>
            </a:pPr>
            <a:endParaRPr lang="en-US" sz="1600" kern="0">
              <a:solidFill>
                <a:prstClr val="black"/>
              </a:solidFill>
            </a:endParaRPr>
          </a:p>
          <a:p>
            <a:pPr marL="171450" indent="-171450" eaLnBrk="0" hangingPunct="0">
              <a:lnSpc>
                <a:spcPct val="80000"/>
              </a:lnSpc>
              <a:spcBef>
                <a:spcPct val="25000"/>
              </a:spcBef>
              <a:spcAft>
                <a:spcPct val="25000"/>
              </a:spcAft>
              <a:buClr>
                <a:prstClr val="black"/>
              </a:buClr>
              <a:defRPr/>
            </a:pPr>
            <a:r>
              <a:rPr lang="en-US" sz="1600" b="1" kern="0">
                <a:solidFill>
                  <a:prstClr val="black"/>
                </a:solidFill>
                <a:latin typeface="Arial"/>
                <a:cs typeface="Arial"/>
              </a:rPr>
              <a:t>Continuous maintenance pier-side whenever practical</a:t>
            </a:r>
          </a:p>
          <a:p>
            <a:pPr marL="171450" indent="-171450" eaLnBrk="0" hangingPunct="0">
              <a:lnSpc>
                <a:spcPct val="80000"/>
              </a:lnSpc>
              <a:spcBef>
                <a:spcPct val="25000"/>
              </a:spcBef>
              <a:spcAft>
                <a:spcPct val="25000"/>
              </a:spcAft>
              <a:buClr>
                <a:prstClr val="black"/>
              </a:buClr>
              <a:defRPr/>
            </a:pPr>
            <a:endParaRPr lang="en-US" sz="600" kern="0">
              <a:solidFill>
                <a:prstClr val="black"/>
              </a:solidFill>
              <a:latin typeface="Arial" panose="020B0604020202020204" pitchFamily="34" charset="0"/>
              <a:cs typeface="Arial" panose="020B0604020202020204" pitchFamily="34" charset="0"/>
            </a:endParaRPr>
          </a:p>
          <a:p>
            <a:pPr marL="171450" indent="-171450">
              <a:lnSpc>
                <a:spcPct val="80000"/>
              </a:lnSpc>
              <a:spcBef>
                <a:spcPct val="25000"/>
              </a:spcBef>
              <a:spcAft>
                <a:spcPct val="25000"/>
              </a:spcAft>
              <a:buClr>
                <a:prstClr val="black"/>
              </a:buClr>
              <a:defRPr/>
            </a:pPr>
            <a:r>
              <a:rPr lang="en-US" sz="1200" kern="0">
                <a:solidFill>
                  <a:prstClr val="black"/>
                </a:solidFill>
                <a:latin typeface="Arial"/>
                <a:cs typeface="Arial"/>
              </a:rPr>
              <a:t>  </a:t>
            </a:r>
            <a:endParaRPr lang="en-US" kern="0">
              <a:solidFill>
                <a:prstClr val="black"/>
              </a:solidFill>
            </a:endParaRPr>
          </a:p>
        </p:txBody>
      </p:sp>
      <p:sp>
        <p:nvSpPr>
          <p:cNvPr id="5" name="Trapezoid 4"/>
          <p:cNvSpPr/>
          <p:nvPr/>
        </p:nvSpPr>
        <p:spPr>
          <a:xfrm>
            <a:off x="3771900" y="5829301"/>
            <a:ext cx="1600200" cy="203600"/>
          </a:xfrm>
          <a:prstGeom prst="trapezoid">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a:solidFill>
                  <a:srgbClr val="00B050"/>
                </a:solidFill>
              </a:rPr>
              <a:t>UNCLASSIFIED</a:t>
            </a:r>
          </a:p>
        </p:txBody>
      </p:sp>
      <p:sp>
        <p:nvSpPr>
          <p:cNvPr id="6" name="Slide Number Placeholder 29"/>
          <p:cNvSpPr txBox="1">
            <a:spLocks/>
          </p:cNvSpPr>
          <p:nvPr/>
        </p:nvSpPr>
        <p:spPr>
          <a:xfrm>
            <a:off x="7715250" y="5850109"/>
            <a:ext cx="285750" cy="15064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chemeClr val="tx1"/>
              </a:solidFill>
              <a:cs typeface="Arial"/>
            </a:endParaRPr>
          </a:p>
        </p:txBody>
      </p:sp>
      <p:sp>
        <p:nvSpPr>
          <p:cNvPr id="2" name="Rectangle 1"/>
          <p:cNvSpPr/>
          <p:nvPr/>
        </p:nvSpPr>
        <p:spPr>
          <a:xfrm>
            <a:off x="1543050" y="152400"/>
            <a:ext cx="6172200" cy="692497"/>
          </a:xfrm>
          <a:prstGeom prst="rect">
            <a:avLst/>
          </a:prstGeom>
        </p:spPr>
        <p:txBody>
          <a:bodyPr wrap="square">
            <a:spAutoFit/>
          </a:bodyPr>
          <a:lstStyle/>
          <a:p>
            <a:pPr algn="ctr"/>
            <a:r>
              <a:rPr lang="en-US" sz="2400" b="1" kern="0">
                <a:solidFill>
                  <a:prstClr val="black"/>
                </a:solidFill>
                <a:latin typeface="Arial" panose="020B0604020202020204" pitchFamily="34" charset="0"/>
                <a:cs typeface="Arial" panose="020B0604020202020204" pitchFamily="34" charset="0"/>
              </a:rPr>
              <a:t>Maintenance Plans </a:t>
            </a:r>
          </a:p>
          <a:p>
            <a:pPr algn="ctr"/>
            <a:r>
              <a:rPr lang="en-US" sz="1500" b="1" kern="0">
                <a:solidFill>
                  <a:prstClr val="black"/>
                </a:solidFill>
                <a:latin typeface="Arial" panose="020B0604020202020204" pitchFamily="34" charset="0"/>
                <a:cs typeface="Arial" panose="020B0604020202020204" pitchFamily="34" charset="0"/>
              </a:rPr>
              <a:t>(Government-Owned/Government-Operated)</a:t>
            </a:r>
            <a:endParaRPr lang="en-US" sz="1500"/>
          </a:p>
        </p:txBody>
      </p:sp>
    </p:spTree>
    <p:extLst>
      <p:ext uri="{BB962C8B-B14F-4D97-AF65-F5344CB8AC3E}">
        <p14:creationId xmlns:p14="http://schemas.microsoft.com/office/powerpoint/2010/main" val="42110380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210B7-6430-92BA-EFB0-2EF6E4A37184}"/>
              </a:ext>
            </a:extLst>
          </p:cNvPr>
          <p:cNvSpPr>
            <a:spLocks noGrp="1"/>
          </p:cNvSpPr>
          <p:nvPr>
            <p:ph sz="quarter" idx="13"/>
          </p:nvPr>
        </p:nvSpPr>
        <p:spPr/>
        <p:txBody>
          <a:bodyPr/>
          <a:lstStyle/>
          <a:p>
            <a:r>
              <a:rPr lang="en-US" sz="1600" b="0">
                <a:solidFill>
                  <a:schemeClr val="accent5">
                    <a:lumMod val="50000"/>
                  </a:schemeClr>
                </a:solidFill>
                <a:latin typeface="Arial"/>
                <a:cs typeface="Arial"/>
              </a:rPr>
              <a:t>Identify Issues Early  </a:t>
            </a:r>
            <a:endParaRPr lang="en-US" sz="1600" b="0">
              <a:solidFill>
                <a:schemeClr val="accent5">
                  <a:lumMod val="50000"/>
                </a:schemeClr>
              </a:solidFill>
            </a:endParaRPr>
          </a:p>
          <a:p>
            <a:pPr lvl="1"/>
            <a:r>
              <a:rPr lang="en-US" b="0">
                <a:solidFill>
                  <a:schemeClr val="accent5">
                    <a:lumMod val="50000"/>
                  </a:schemeClr>
                </a:solidFill>
                <a:latin typeface="Arial"/>
                <a:cs typeface="Arial"/>
              </a:rPr>
              <a:t>Instituted government material condition surveys SMART, PEVI, VSA, Corrosion and Load-line assessments, Material Readiness Inspections</a:t>
            </a:r>
          </a:p>
          <a:p>
            <a:pPr lvl="2"/>
            <a:r>
              <a:rPr lang="en-US" sz="1600" b="0">
                <a:solidFill>
                  <a:schemeClr val="accent5">
                    <a:lumMod val="50000"/>
                  </a:schemeClr>
                </a:solidFill>
                <a:latin typeface="Arial"/>
                <a:cs typeface="Arial"/>
              </a:rPr>
              <a:t>SMART/VSA – Testing and evaluation of machinery and systems</a:t>
            </a:r>
          </a:p>
          <a:p>
            <a:pPr lvl="2"/>
            <a:r>
              <a:rPr lang="en-US" sz="1600" b="0" dirty="0">
                <a:solidFill>
                  <a:schemeClr val="accent5">
                    <a:lumMod val="50000"/>
                  </a:schemeClr>
                </a:solidFill>
                <a:latin typeface="Arial"/>
                <a:cs typeface="Arial"/>
              </a:rPr>
              <a:t>PEVI – Port Engineer walk through inspection to evaluate hull, structures, coating condition, main and auxiliary spaces. </a:t>
            </a:r>
            <a:endParaRPr lang="en-US" sz="1600" b="0" dirty="0">
              <a:solidFill>
                <a:schemeClr val="accent5">
                  <a:lumMod val="50000"/>
                </a:schemeClr>
              </a:solidFill>
            </a:endParaRPr>
          </a:p>
          <a:p>
            <a:pPr lvl="1"/>
            <a:r>
              <a:rPr lang="en-US" b="0">
                <a:solidFill>
                  <a:schemeClr val="accent5">
                    <a:lumMod val="50000"/>
                  </a:schemeClr>
                </a:solidFill>
                <a:latin typeface="Arial"/>
                <a:cs typeface="Arial"/>
              </a:rPr>
              <a:t>3</a:t>
            </a:r>
            <a:r>
              <a:rPr lang="en-US" b="0" baseline="30000">
                <a:solidFill>
                  <a:schemeClr val="accent5">
                    <a:lumMod val="50000"/>
                  </a:schemeClr>
                </a:solidFill>
                <a:latin typeface="Arial"/>
                <a:cs typeface="Arial"/>
              </a:rPr>
              <a:t>rd</a:t>
            </a:r>
            <a:r>
              <a:rPr lang="en-US" b="0">
                <a:solidFill>
                  <a:schemeClr val="accent5">
                    <a:lumMod val="50000"/>
                  </a:schemeClr>
                </a:solidFill>
                <a:latin typeface="Arial"/>
                <a:cs typeface="Arial"/>
              </a:rPr>
              <a:t> party oversight ABS Annuals and USCG COI</a:t>
            </a:r>
            <a:endParaRPr lang="en-US" b="0">
              <a:solidFill>
                <a:schemeClr val="accent5">
                  <a:lumMod val="50000"/>
                </a:schemeClr>
              </a:solidFill>
            </a:endParaRPr>
          </a:p>
          <a:p>
            <a:r>
              <a:rPr lang="en-US" sz="1600" b="0">
                <a:solidFill>
                  <a:srgbClr val="002060"/>
                </a:solidFill>
                <a:latin typeface="Arial"/>
                <a:cs typeface="Arial"/>
              </a:rPr>
              <a:t>Advanced Planning and Package Development</a:t>
            </a:r>
          </a:p>
          <a:p>
            <a:pPr lvl="1"/>
            <a:r>
              <a:rPr lang="en-US" b="0">
                <a:solidFill>
                  <a:srgbClr val="002060"/>
                </a:solidFill>
                <a:latin typeface="Arial"/>
                <a:cs typeface="Arial"/>
              </a:rPr>
              <a:t>MSC goal is to have work package assembly and material order requests for the next 3 to 5 years for all major availabilities.</a:t>
            </a:r>
            <a:endParaRPr lang="en-US" b="0">
              <a:latin typeface="Arial"/>
              <a:cs typeface="Arial"/>
            </a:endParaRPr>
          </a:p>
          <a:p>
            <a:pPr lvl="1"/>
            <a:r>
              <a:rPr lang="en-US" b="0">
                <a:solidFill>
                  <a:srgbClr val="002060"/>
                </a:solidFill>
                <a:latin typeface="Arial"/>
                <a:cs typeface="Arial"/>
              </a:rPr>
              <a:t>Package includes standard work items, cross class and class standard work items.</a:t>
            </a:r>
            <a:endParaRPr lang="en-US" b="0">
              <a:latin typeface="Arial"/>
              <a:cs typeface="Arial"/>
            </a:endParaRPr>
          </a:p>
          <a:p>
            <a:pPr lvl="2"/>
            <a:r>
              <a:rPr lang="en-US" sz="1600" b="0">
                <a:solidFill>
                  <a:srgbClr val="002060"/>
                </a:solidFill>
                <a:latin typeface="Arial"/>
                <a:cs typeface="Arial"/>
              </a:rPr>
              <a:t>SWI/CCSI/CSIs constitute 80% of the work package.</a:t>
            </a:r>
            <a:endParaRPr lang="en-US" sz="1600" b="0">
              <a:latin typeface="Arial"/>
              <a:cs typeface="Arial"/>
            </a:endParaRPr>
          </a:p>
          <a:p>
            <a:pPr lvl="2"/>
            <a:r>
              <a:rPr lang="en-US" sz="1600" b="0">
                <a:solidFill>
                  <a:srgbClr val="002060"/>
                </a:solidFill>
                <a:latin typeface="Arial"/>
                <a:cs typeface="Arial"/>
              </a:rPr>
              <a:t>Repair items constitute 15% of the work package and these are items that are identified through ship’s force and material assessments.  MSC is in the process of creating template style repair items so that they are easily biddable and are similar across the fleet.</a:t>
            </a:r>
          </a:p>
          <a:p>
            <a:pPr lvl="2"/>
            <a:r>
              <a:rPr lang="en-US" sz="1600" b="0">
                <a:solidFill>
                  <a:srgbClr val="002060"/>
                </a:solidFill>
                <a:latin typeface="Arial"/>
                <a:cs typeface="Arial"/>
              </a:rPr>
              <a:t>Trans-Alts or fleet modernization make up the remaining 5%.</a:t>
            </a:r>
          </a:p>
          <a:p>
            <a:pPr lvl="2"/>
            <a:r>
              <a:rPr lang="en-US" sz="1600" b="0">
                <a:solidFill>
                  <a:srgbClr val="002060"/>
                </a:solidFill>
                <a:latin typeface="Arial"/>
                <a:cs typeface="Arial"/>
              </a:rPr>
              <a:t>Class standard work items and template repair items are evaluated after repair periods and lessons learn are incorporated into the work item and updated in the SAMM library.  </a:t>
            </a:r>
            <a:endParaRPr lang="en-US" sz="1600" b="0">
              <a:latin typeface="Arial"/>
              <a:cs typeface="Arial"/>
            </a:endParaRPr>
          </a:p>
          <a:p>
            <a:endParaRPr lang="en-US">
              <a:latin typeface="Arial"/>
              <a:cs typeface="Arial"/>
            </a:endParaRPr>
          </a:p>
          <a:p>
            <a:endParaRPr lang="en-US">
              <a:latin typeface="Arial"/>
              <a:cs typeface="Arial"/>
            </a:endParaRPr>
          </a:p>
        </p:txBody>
      </p:sp>
      <p:sp>
        <p:nvSpPr>
          <p:cNvPr id="4" name="Title 3">
            <a:extLst>
              <a:ext uri="{FF2B5EF4-FFF2-40B4-BE49-F238E27FC236}">
                <a16:creationId xmlns:a16="http://schemas.microsoft.com/office/drawing/2014/main" id="{0FA1AEEE-3D6B-ECC2-FC4A-6EF663618B96}"/>
              </a:ext>
            </a:extLst>
          </p:cNvPr>
          <p:cNvSpPr>
            <a:spLocks noGrp="1"/>
          </p:cNvSpPr>
          <p:nvPr>
            <p:ph type="title"/>
          </p:nvPr>
        </p:nvSpPr>
        <p:spPr>
          <a:xfrm>
            <a:off x="-32084" y="40105"/>
            <a:ext cx="9129713" cy="989013"/>
          </a:xfrm>
        </p:spPr>
        <p:txBody>
          <a:bodyPr/>
          <a:lstStyle/>
          <a:p>
            <a:r>
              <a:rPr lang="en-US">
                <a:solidFill>
                  <a:srgbClr val="002060"/>
                </a:solidFill>
                <a:latin typeface="Arial"/>
                <a:cs typeface="Arial"/>
              </a:rPr>
              <a:t>Maintenance Planning</a:t>
            </a:r>
            <a:endParaRPr lang="en-US">
              <a:solidFill>
                <a:srgbClr val="002060"/>
              </a:solidFill>
            </a:endParaRPr>
          </a:p>
        </p:txBody>
      </p:sp>
      <p:sp>
        <p:nvSpPr>
          <p:cNvPr id="6" name="Content Placeholder 5">
            <a:extLst>
              <a:ext uri="{FF2B5EF4-FFF2-40B4-BE49-F238E27FC236}">
                <a16:creationId xmlns:a16="http://schemas.microsoft.com/office/drawing/2014/main" id="{9EBA1112-C7E6-62E0-C2EB-3BC9F65D6657}"/>
              </a:ext>
            </a:extLst>
          </p:cNvPr>
          <p:cNvSpPr>
            <a:spLocks noGrp="1"/>
          </p:cNvSpPr>
          <p:nvPr>
            <p:ph sz="quarter" idx="12"/>
          </p:nvPr>
        </p:nvSpPr>
        <p:spPr/>
        <p:txBody>
          <a:bodyPr/>
          <a:lstStyle/>
          <a:p>
            <a:endParaRPr lang="en-US"/>
          </a:p>
        </p:txBody>
      </p:sp>
      <p:sp>
        <p:nvSpPr>
          <p:cNvPr id="13" name="Content Placeholder 12">
            <a:extLst>
              <a:ext uri="{FF2B5EF4-FFF2-40B4-BE49-F238E27FC236}">
                <a16:creationId xmlns:a16="http://schemas.microsoft.com/office/drawing/2014/main" id="{47BF4946-59D2-9CC9-4168-DDEB4660B464}"/>
              </a:ext>
            </a:extLst>
          </p:cNvPr>
          <p:cNvSpPr>
            <a:spLocks noGrp="1"/>
          </p:cNvSpPr>
          <p:nvPr>
            <p:ph sz="quarter" idx="10"/>
          </p:nvPr>
        </p:nvSpPr>
        <p:spPr/>
        <p:txBody>
          <a:bodyPr/>
          <a:lstStyle/>
          <a:p>
            <a:endParaRPr lang="en-US"/>
          </a:p>
        </p:txBody>
      </p:sp>
      <p:sp>
        <p:nvSpPr>
          <p:cNvPr id="3" name="Content Placeholder 2"/>
          <p:cNvSpPr>
            <a:spLocks noGrp="1"/>
          </p:cNvSpPr>
          <p:nvPr>
            <p:ph sz="quarter" idx="11"/>
          </p:nvPr>
        </p:nvSpPr>
        <p:spPr/>
        <p:txBody>
          <a:bodyPr/>
          <a:lstStyle/>
          <a:p>
            <a:endParaRPr lang="en-US"/>
          </a:p>
        </p:txBody>
      </p:sp>
    </p:spTree>
    <p:extLst>
      <p:ext uri="{BB962C8B-B14F-4D97-AF65-F5344CB8AC3E}">
        <p14:creationId xmlns:p14="http://schemas.microsoft.com/office/powerpoint/2010/main" val="1614514634"/>
      </p:ext>
    </p:extLst>
  </p:cSld>
  <p:clrMapOvr>
    <a:masterClrMapping/>
  </p:clrMapOvr>
  <p:extLst>
    <p:ext uri="{6950BFC3-D8DA-4A85-94F7-54DA5524770B}">
      <p188:commentRel xmlns:p188="http://schemas.microsoft.com/office/powerpoint/2018/8/main" xmlns=""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87680" y="1295400"/>
            <a:ext cx="8624570" cy="3947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rgbClr val="0000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rgbClr val="0000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1" kern="1200">
                <a:solidFill>
                  <a:srgbClr val="0000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0000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0000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rPr>
              <a:t>CCSI are fleet wide standardized items, CSI are class specific items;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Ensure fleet/class wide consistency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Tracking maintenance costs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Improve technical rigor, ensure technical requirements are met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Apply Lessons Learned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Changes are tracked via the Standard Change Review Board process with concurrence from N7, Legal, N10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Reduces review time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Provides Industrial base with repeatable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rPr>
              <a:t>Approximately 90 CCSI and estimate of 100 CSI per class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b="0">
                <a:solidFill>
                  <a:schemeClr val="tx1"/>
                </a:solidFill>
              </a:rPr>
              <a:t>Less CFRs and CCOs = cost savings</a:t>
            </a:r>
            <a:endParaRPr kumimoji="0" lang="en-US" b="0" i="0" u="none" strike="noStrike" kern="1200" cap="none" spc="0" normalizeH="0" baseline="0" noProof="0">
              <a:ln>
                <a:noFill/>
              </a:ln>
              <a:solidFill>
                <a:schemeClr val="tx1"/>
              </a:solidFill>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82"/>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82"/>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6641309" y="4788384"/>
            <a:ext cx="2370666" cy="1338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6"/>
          <p:cNvGraphicFramePr>
            <a:graphicFrameLocks noGrp="1"/>
          </p:cNvGraphicFramePr>
          <p:nvPr>
            <p:ph sz="quarter" idx="10"/>
          </p:nvPr>
        </p:nvGraphicFramePr>
        <p:xfrm>
          <a:off x="164236" y="4654983"/>
          <a:ext cx="8286750" cy="1849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a:t>Planned Maintenance</a:t>
            </a:r>
          </a:p>
        </p:txBody>
      </p:sp>
      <p:sp>
        <p:nvSpPr>
          <p:cNvPr id="9" name="Rectangle 8"/>
          <p:cNvSpPr/>
          <p:nvPr/>
        </p:nvSpPr>
        <p:spPr>
          <a:xfrm>
            <a:off x="3400885" y="4886513"/>
            <a:ext cx="2738575"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w="0"/>
                <a:effectLst>
                  <a:outerShdw blurRad="38100" dist="25400" dir="5400000" algn="ctr" rotWithShape="0">
                    <a:srgbClr val="6E747A">
                      <a:alpha val="43000"/>
                    </a:srgbClr>
                  </a:outerShdw>
                </a:effectLst>
                <a:uLnTx/>
                <a:uFillTx/>
                <a:latin typeface="Calibri" panose="020F0502020204030204"/>
                <a:ea typeface="+mn-ea"/>
                <a:cs typeface="+mn-cs"/>
              </a:rPr>
              <a:t>Availabilities: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w="0"/>
                <a:effectLst>
                  <a:outerShdw blurRad="38100" dist="25400" dir="5400000" algn="ctr" rotWithShape="0">
                    <a:srgbClr val="6E747A">
                      <a:alpha val="43000"/>
                    </a:srgbClr>
                  </a:outerShdw>
                </a:effectLst>
                <a:uLnTx/>
                <a:uFillTx/>
                <a:latin typeface="Calibri" panose="020F0502020204030204"/>
                <a:ea typeface="+mn-ea"/>
                <a:cs typeface="+mn-cs"/>
              </a:rPr>
              <a:t>VR, MTA, ROH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w="0"/>
                <a:effectLst>
                  <a:outerShdw blurRad="38100" dist="25400" dir="5400000" algn="ctr" rotWithShape="0">
                    <a:srgbClr val="6E747A">
                      <a:alpha val="43000"/>
                    </a:srgbClr>
                  </a:outerShdw>
                </a:effectLst>
                <a:uLnTx/>
                <a:uFillTx/>
                <a:latin typeface="Calibri" panose="020F0502020204030204"/>
                <a:ea typeface="+mn-ea"/>
                <a:cs typeface="+mn-cs"/>
              </a:rPr>
              <a:t>OEM Maintenance Schedule, CCSI/CSI</a:t>
            </a:r>
          </a:p>
        </p:txBody>
      </p:sp>
      <p:sp>
        <p:nvSpPr>
          <p:cNvPr id="3" name="TextBox 2"/>
          <p:cNvSpPr txBox="1"/>
          <p:nvPr/>
        </p:nvSpPr>
        <p:spPr>
          <a:xfrm>
            <a:off x="6929302" y="5134664"/>
            <a:ext cx="2023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Feedback into CCSI/CSI</a:t>
            </a:r>
          </a:p>
        </p:txBody>
      </p:sp>
    </p:spTree>
    <p:extLst>
      <p:ext uri="{BB962C8B-B14F-4D97-AF65-F5344CB8AC3E}">
        <p14:creationId xmlns:p14="http://schemas.microsoft.com/office/powerpoint/2010/main" val="258945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61FAB-FFE3-B483-0DDD-004FA13847DB}"/>
              </a:ext>
            </a:extLst>
          </p:cNvPr>
          <p:cNvSpPr>
            <a:spLocks noGrp="1"/>
          </p:cNvSpPr>
          <p:nvPr>
            <p:ph type="title"/>
          </p:nvPr>
        </p:nvSpPr>
        <p:spPr/>
        <p:txBody>
          <a:bodyPr/>
          <a:lstStyle/>
          <a:p>
            <a:r>
              <a:rPr lang="en-US">
                <a:latin typeface="Arial"/>
                <a:cs typeface="Arial"/>
              </a:rPr>
              <a:t>CSI/CCSI Usage vs Change Orders</a:t>
            </a:r>
            <a:endParaRPr lang="en-US"/>
          </a:p>
        </p:txBody>
      </p:sp>
      <p:pic>
        <p:nvPicPr>
          <p:cNvPr id="9" name="Picture 9">
            <a:extLst>
              <a:ext uri="{FF2B5EF4-FFF2-40B4-BE49-F238E27FC236}">
                <a16:creationId xmlns:a16="http://schemas.microsoft.com/office/drawing/2014/main" id="{BED07490-6A14-7BA5-E09D-54AD7EC639D0}"/>
              </a:ext>
            </a:extLst>
          </p:cNvPr>
          <p:cNvPicPr>
            <a:picLocks noGrp="1" noChangeAspect="1"/>
          </p:cNvPicPr>
          <p:nvPr>
            <p:ph sz="quarter" idx="12"/>
          </p:nvPr>
        </p:nvPicPr>
        <p:blipFill>
          <a:blip r:embed="rId2"/>
          <a:stretch>
            <a:fillRect/>
          </a:stretch>
        </p:blipFill>
        <p:spPr>
          <a:xfrm>
            <a:off x="1096163" y="1341301"/>
            <a:ext cx="7215716" cy="4155857"/>
          </a:xfrm>
        </p:spPr>
      </p:pic>
      <p:sp>
        <p:nvSpPr>
          <p:cNvPr id="11" name="Content Placeholder 10">
            <a:extLst>
              <a:ext uri="{FF2B5EF4-FFF2-40B4-BE49-F238E27FC236}">
                <a16:creationId xmlns:a16="http://schemas.microsoft.com/office/drawing/2014/main" id="{150B2678-2919-E6FB-4CAD-2D91E74C4BE2}"/>
              </a:ext>
            </a:extLst>
          </p:cNvPr>
          <p:cNvSpPr>
            <a:spLocks noGrp="1"/>
          </p:cNvSpPr>
          <p:nvPr>
            <p:ph sz="quarter" idx="11"/>
          </p:nvPr>
        </p:nvSpPr>
        <p:spPr/>
        <p:txBody>
          <a:bodyPr/>
          <a:lstStyle/>
          <a:p>
            <a:endParaRPr lang="en-US"/>
          </a:p>
        </p:txBody>
      </p:sp>
      <p:sp>
        <p:nvSpPr>
          <p:cNvPr id="2" name="TextBox 1"/>
          <p:cNvSpPr txBox="1"/>
          <p:nvPr/>
        </p:nvSpPr>
        <p:spPr>
          <a:xfrm>
            <a:off x="1914861" y="3603811"/>
            <a:ext cx="3861995" cy="923330"/>
          </a:xfrm>
          <a:prstGeom prst="rect">
            <a:avLst/>
          </a:prstGeom>
          <a:noFill/>
        </p:spPr>
        <p:txBody>
          <a:bodyPr wrap="square" rtlCol="0">
            <a:spAutoFit/>
          </a:bodyPr>
          <a:lstStyle/>
          <a:p>
            <a:pPr algn="ctr"/>
            <a:r>
              <a:rPr lang="en-US" b="1">
                <a:solidFill>
                  <a:srgbClr val="F79646"/>
                </a:solidFill>
              </a:rPr>
              <a:t>Use of CCSI/CSI continues to drive down Change Orders for PMIA items </a:t>
            </a:r>
          </a:p>
        </p:txBody>
      </p:sp>
    </p:spTree>
    <p:extLst>
      <p:ext uri="{BB962C8B-B14F-4D97-AF65-F5344CB8AC3E}">
        <p14:creationId xmlns:p14="http://schemas.microsoft.com/office/powerpoint/2010/main" val="276753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0"/>
            <a:ext cx="8539163" cy="1066800"/>
          </a:xfrm>
        </p:spPr>
        <p:txBody>
          <a:bodyPr>
            <a:normAutofit/>
          </a:bodyPr>
          <a:lstStyle/>
          <a:p>
            <a:r>
              <a:rPr lang="en-US">
                <a:latin typeface="Arial" panose="020B0604020202020204" pitchFamily="34" charset="0"/>
              </a:rPr>
              <a:t>Integrated Requirements in </a:t>
            </a:r>
            <a:br>
              <a:rPr lang="en-US">
                <a:latin typeface="Arial" panose="020B0604020202020204" pitchFamily="34" charset="0"/>
              </a:rPr>
            </a:br>
            <a:r>
              <a:rPr lang="en-US">
                <a:latin typeface="Arial" panose="020B0604020202020204" pitchFamily="34" charset="0"/>
              </a:rPr>
              <a:t>SAMM</a:t>
            </a:r>
          </a:p>
        </p:txBody>
      </p:sp>
      <p:sp>
        <p:nvSpPr>
          <p:cNvPr id="8" name="Content Placeholder 9"/>
          <p:cNvSpPr txBox="1">
            <a:spLocks/>
          </p:cNvSpPr>
          <p:nvPr/>
        </p:nvSpPr>
        <p:spPr>
          <a:xfrm>
            <a:off x="7533984" y="6482862"/>
            <a:ext cx="1143000" cy="228600"/>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rgbClr val="0000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rgbClr val="0000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1" kern="1200">
                <a:solidFill>
                  <a:srgbClr val="0000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0000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0000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OPR: N7</a:t>
            </a:r>
          </a:p>
        </p:txBody>
      </p:sp>
      <p:sp>
        <p:nvSpPr>
          <p:cNvPr id="11" name="Snip Single Corner Rectangle 3"/>
          <p:cNvSpPr/>
          <p:nvPr/>
        </p:nvSpPr>
        <p:spPr>
          <a:xfrm>
            <a:off x="2607514" y="1674067"/>
            <a:ext cx="621102" cy="1233578"/>
          </a:xfrm>
          <a:custGeom>
            <a:avLst/>
            <a:gdLst>
              <a:gd name="connsiteX0" fmla="*/ 0 w 888521"/>
              <a:gd name="connsiteY0" fmla="*/ 0 h 1104181"/>
              <a:gd name="connsiteX1" fmla="*/ 444261 w 888521"/>
              <a:gd name="connsiteY1" fmla="*/ 0 h 1104181"/>
              <a:gd name="connsiteX2" fmla="*/ 888521 w 888521"/>
              <a:gd name="connsiteY2" fmla="*/ 444261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888521 w 888521"/>
              <a:gd name="connsiteY2" fmla="*/ 444261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888521 w 888521"/>
              <a:gd name="connsiteY2" fmla="*/ 444261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741872 w 888521"/>
              <a:gd name="connsiteY2" fmla="*/ 461514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681487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681487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681487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724619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724619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521" h="1104181">
                <a:moveTo>
                  <a:pt x="0" y="0"/>
                </a:moveTo>
                <a:lnTo>
                  <a:pt x="392502" y="86264"/>
                </a:lnTo>
                <a:cubicBezTo>
                  <a:pt x="600974" y="222848"/>
                  <a:pt x="602411" y="281797"/>
                  <a:pt x="724619" y="470140"/>
                </a:cubicBezTo>
                <a:cubicBezTo>
                  <a:pt x="810883" y="621102"/>
                  <a:pt x="819510" y="892834"/>
                  <a:pt x="888521" y="1104181"/>
                </a:cubicBezTo>
                <a:lnTo>
                  <a:pt x="0" y="1104181"/>
                </a:lnTo>
                <a:lnTo>
                  <a:pt x="0" y="0"/>
                </a:lnTo>
                <a:close/>
              </a:path>
            </a:pathLst>
          </a:custGeom>
          <a:solidFill>
            <a:schemeClr val="accent1">
              <a:lumMod val="75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2" name="Snip Single Corner Rectangle 3"/>
          <p:cNvSpPr/>
          <p:nvPr/>
        </p:nvSpPr>
        <p:spPr>
          <a:xfrm flipH="1">
            <a:off x="1986414" y="1674067"/>
            <a:ext cx="621103" cy="1233578"/>
          </a:xfrm>
          <a:custGeom>
            <a:avLst/>
            <a:gdLst>
              <a:gd name="connsiteX0" fmla="*/ 0 w 888521"/>
              <a:gd name="connsiteY0" fmla="*/ 0 h 1104181"/>
              <a:gd name="connsiteX1" fmla="*/ 444261 w 888521"/>
              <a:gd name="connsiteY1" fmla="*/ 0 h 1104181"/>
              <a:gd name="connsiteX2" fmla="*/ 888521 w 888521"/>
              <a:gd name="connsiteY2" fmla="*/ 444261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888521 w 888521"/>
              <a:gd name="connsiteY2" fmla="*/ 444261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888521 w 888521"/>
              <a:gd name="connsiteY2" fmla="*/ 444261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741872 w 888521"/>
              <a:gd name="connsiteY2" fmla="*/ 461514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681487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681487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681487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724619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 name="connsiteX0" fmla="*/ 0 w 888521"/>
              <a:gd name="connsiteY0" fmla="*/ 0 h 1104181"/>
              <a:gd name="connsiteX1" fmla="*/ 392502 w 888521"/>
              <a:gd name="connsiteY1" fmla="*/ 86264 h 1104181"/>
              <a:gd name="connsiteX2" fmla="*/ 724619 w 888521"/>
              <a:gd name="connsiteY2" fmla="*/ 470140 h 1104181"/>
              <a:gd name="connsiteX3" fmla="*/ 888521 w 888521"/>
              <a:gd name="connsiteY3" fmla="*/ 1104181 h 1104181"/>
              <a:gd name="connsiteX4" fmla="*/ 0 w 888521"/>
              <a:gd name="connsiteY4" fmla="*/ 1104181 h 1104181"/>
              <a:gd name="connsiteX5" fmla="*/ 0 w 888521"/>
              <a:gd name="connsiteY5" fmla="*/ 0 h 11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521" h="1104181">
                <a:moveTo>
                  <a:pt x="0" y="0"/>
                </a:moveTo>
                <a:lnTo>
                  <a:pt x="392502" y="86264"/>
                </a:lnTo>
                <a:cubicBezTo>
                  <a:pt x="600974" y="222848"/>
                  <a:pt x="602411" y="281797"/>
                  <a:pt x="724619" y="470140"/>
                </a:cubicBezTo>
                <a:cubicBezTo>
                  <a:pt x="810883" y="621102"/>
                  <a:pt x="819510" y="892834"/>
                  <a:pt x="888521" y="1104181"/>
                </a:cubicBezTo>
                <a:lnTo>
                  <a:pt x="0" y="1104181"/>
                </a:lnTo>
                <a:lnTo>
                  <a:pt x="0" y="0"/>
                </a:lnTo>
                <a:close/>
              </a:path>
            </a:pathLst>
          </a:custGeom>
          <a:solidFill>
            <a:schemeClr val="tx2">
              <a:lumMod val="60000"/>
              <a:lumOff val="4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86414" y="2907645"/>
            <a:ext cx="621103" cy="1181818"/>
          </a:xfrm>
          <a:prstGeom prst="rect">
            <a:avLst/>
          </a:prstGeom>
          <a:solidFill>
            <a:schemeClr val="tx2">
              <a:lumMod val="60000"/>
              <a:lumOff val="4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607516" y="2907645"/>
            <a:ext cx="621103" cy="1181818"/>
          </a:xfrm>
          <a:prstGeom prst="rect">
            <a:avLst/>
          </a:prstGeom>
          <a:solidFill>
            <a:schemeClr val="accent1">
              <a:lumMod val="75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ound Single Corner Rectangle 14"/>
          <p:cNvSpPr/>
          <p:nvPr/>
        </p:nvSpPr>
        <p:spPr>
          <a:xfrm flipH="1" flipV="1">
            <a:off x="1986411" y="4089463"/>
            <a:ext cx="621102" cy="1181818"/>
          </a:xfrm>
          <a:prstGeom prst="round1Rect">
            <a:avLst/>
          </a:prstGeom>
          <a:solidFill>
            <a:schemeClr val="tx2">
              <a:lumMod val="60000"/>
              <a:lumOff val="4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Single Corner Rectangle 15"/>
          <p:cNvSpPr/>
          <p:nvPr/>
        </p:nvSpPr>
        <p:spPr>
          <a:xfrm flipV="1">
            <a:off x="2607515" y="4089463"/>
            <a:ext cx="621103" cy="1181818"/>
          </a:xfrm>
          <a:prstGeom prst="round1Rect">
            <a:avLst/>
          </a:prstGeom>
          <a:solidFill>
            <a:schemeClr val="accent1">
              <a:lumMod val="75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rot="16200000">
            <a:off x="2601314" y="2281585"/>
            <a:ext cx="633507" cy="307777"/>
          </a:xfrm>
          <a:prstGeom prst="rect">
            <a:avLst/>
          </a:prstGeom>
          <a:noFill/>
        </p:spPr>
        <p:txBody>
          <a:bodyPr wrap="none" rtlCol="0">
            <a:spAutoFit/>
          </a:bodyPr>
          <a:lstStyle/>
          <a:p>
            <a:r>
              <a:rPr lang="en-US" sz="1400" b="1">
                <a:solidFill>
                  <a:schemeClr val="bg1"/>
                </a:solidFill>
              </a:rPr>
              <a:t>PMIA</a:t>
            </a:r>
          </a:p>
        </p:txBody>
      </p:sp>
      <p:sp>
        <p:nvSpPr>
          <p:cNvPr id="18" name="TextBox 17"/>
          <p:cNvSpPr txBox="1"/>
          <p:nvPr/>
        </p:nvSpPr>
        <p:spPr>
          <a:xfrm rot="16200000">
            <a:off x="2635777" y="3344664"/>
            <a:ext cx="564578" cy="307777"/>
          </a:xfrm>
          <a:prstGeom prst="rect">
            <a:avLst/>
          </a:prstGeom>
          <a:noFill/>
        </p:spPr>
        <p:txBody>
          <a:bodyPr wrap="none" rtlCol="0">
            <a:spAutoFit/>
          </a:bodyPr>
          <a:lstStyle/>
          <a:p>
            <a:r>
              <a:rPr lang="en-US" sz="1400" b="1">
                <a:solidFill>
                  <a:schemeClr val="bg1"/>
                </a:solidFill>
              </a:rPr>
              <a:t>VRR</a:t>
            </a:r>
          </a:p>
        </p:txBody>
      </p:sp>
      <p:sp>
        <p:nvSpPr>
          <p:cNvPr id="19" name="TextBox 18"/>
          <p:cNvSpPr txBox="1"/>
          <p:nvPr/>
        </p:nvSpPr>
        <p:spPr>
          <a:xfrm rot="16200000">
            <a:off x="2579257" y="4508375"/>
            <a:ext cx="677621" cy="307777"/>
          </a:xfrm>
          <a:prstGeom prst="rect">
            <a:avLst/>
          </a:prstGeom>
          <a:noFill/>
        </p:spPr>
        <p:txBody>
          <a:bodyPr wrap="none" rtlCol="0">
            <a:spAutoFit/>
          </a:bodyPr>
          <a:lstStyle/>
          <a:p>
            <a:r>
              <a:rPr lang="en-US" sz="1400" b="1">
                <a:solidFill>
                  <a:schemeClr val="bg1"/>
                </a:solidFill>
              </a:rPr>
              <a:t>T-ALT</a:t>
            </a:r>
          </a:p>
        </p:txBody>
      </p:sp>
      <p:cxnSp>
        <p:nvCxnSpPr>
          <p:cNvPr id="20" name="Straight Arrow Connector 19"/>
          <p:cNvCxnSpPr>
            <a:endCxn id="39" idx="1"/>
          </p:cNvCxnSpPr>
          <p:nvPr/>
        </p:nvCxnSpPr>
        <p:spPr>
          <a:xfrm flipH="1" flipV="1">
            <a:off x="2272316" y="3817741"/>
            <a:ext cx="24648" cy="340736"/>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481628" y="3891056"/>
            <a:ext cx="269976" cy="26741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rot="10800000">
            <a:off x="6066336" y="1518250"/>
            <a:ext cx="619756" cy="1371600"/>
          </a:xfrm>
          <a:prstGeom prst="rect">
            <a:avLst/>
          </a:prstGeom>
          <a:gradFill flip="none" rotWithShape="1">
            <a:gsLst>
              <a:gs pos="0">
                <a:srgbClr val="FF0000"/>
              </a:gs>
              <a:gs pos="33000">
                <a:schemeClr val="bg1"/>
              </a:gs>
              <a:gs pos="67000">
                <a:schemeClr val="bg1"/>
              </a:gs>
              <a:gs pos="50000">
                <a:srgbClr val="FFFF00"/>
              </a:gs>
              <a:gs pos="100000">
                <a:srgbClr val="00B05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0800000">
            <a:off x="6076382" y="2955576"/>
            <a:ext cx="619756" cy="1371600"/>
          </a:xfrm>
          <a:prstGeom prst="rect">
            <a:avLst/>
          </a:prstGeom>
          <a:gradFill flip="none" rotWithShape="1">
            <a:gsLst>
              <a:gs pos="0">
                <a:srgbClr val="FF0000"/>
              </a:gs>
              <a:gs pos="33000">
                <a:schemeClr val="bg1"/>
              </a:gs>
              <a:gs pos="67000">
                <a:schemeClr val="bg1"/>
              </a:gs>
              <a:gs pos="50000">
                <a:srgbClr val="FFFF00"/>
              </a:gs>
              <a:gs pos="100000">
                <a:srgbClr val="00B050"/>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0800000">
            <a:off x="6087487" y="4392902"/>
            <a:ext cx="619756" cy="1371600"/>
          </a:xfrm>
          <a:prstGeom prst="rect">
            <a:avLst/>
          </a:prstGeom>
          <a:gradFill flip="none" rotWithShape="1">
            <a:gsLst>
              <a:gs pos="0">
                <a:srgbClr val="FF0000"/>
              </a:gs>
              <a:gs pos="33000">
                <a:schemeClr val="bg1"/>
              </a:gs>
              <a:gs pos="67000">
                <a:schemeClr val="bg1"/>
              </a:gs>
              <a:gs pos="50000">
                <a:srgbClr val="FFFF00"/>
              </a:gs>
              <a:gs pos="100000">
                <a:srgbClr val="00B05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6725122" y="2705475"/>
            <a:ext cx="865565" cy="112856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715980" y="4069570"/>
            <a:ext cx="865059" cy="6386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722293" y="4295260"/>
            <a:ext cx="868392" cy="126987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715980" y="2214175"/>
            <a:ext cx="874707" cy="329555"/>
          </a:xfrm>
          <a:prstGeom prst="straightConnector1">
            <a:avLst/>
          </a:prstGeom>
          <a:ln w="25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748556" y="2853897"/>
            <a:ext cx="856006" cy="806341"/>
          </a:xfrm>
          <a:prstGeom prst="straightConnector1">
            <a:avLst/>
          </a:prstGeom>
          <a:ln w="25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743494" y="3210408"/>
            <a:ext cx="860463" cy="1867362"/>
          </a:xfrm>
          <a:prstGeom prst="straightConnector1">
            <a:avLst/>
          </a:prstGeom>
          <a:ln w="25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35107" y="1705258"/>
            <a:ext cx="855578" cy="702189"/>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38" idx="1"/>
          </p:cNvCxnSpPr>
          <p:nvPr/>
        </p:nvCxnSpPr>
        <p:spPr>
          <a:xfrm flipV="1">
            <a:off x="6755369" y="2664607"/>
            <a:ext cx="846538" cy="365852"/>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6737334" y="3028839"/>
            <a:ext cx="867168" cy="1561486"/>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Flowchart: Multidocument 34"/>
          <p:cNvSpPr/>
          <p:nvPr/>
        </p:nvSpPr>
        <p:spPr>
          <a:xfrm>
            <a:off x="7666968" y="2043497"/>
            <a:ext cx="1363133" cy="1271875"/>
          </a:xfrm>
          <a:prstGeom prst="flowChartMultidocument">
            <a:avLst/>
          </a:prstGeom>
          <a:gradFill>
            <a:gsLst>
              <a:gs pos="0">
                <a:srgbClr val="C6D9F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lowchart: Multidocument 35"/>
          <p:cNvSpPr/>
          <p:nvPr/>
        </p:nvSpPr>
        <p:spPr>
          <a:xfrm>
            <a:off x="7634046" y="3453868"/>
            <a:ext cx="1303866" cy="1271888"/>
          </a:xfrm>
          <a:prstGeom prst="flowChartMultidocument">
            <a:avLst/>
          </a:prstGeom>
          <a:gradFill>
            <a:gsLst>
              <a:gs pos="0">
                <a:srgbClr val="C6D9F1"/>
              </a:gs>
              <a:gs pos="100000">
                <a:schemeClr val="bg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7545233" y="3697773"/>
            <a:ext cx="1197969" cy="830997"/>
          </a:xfrm>
          <a:prstGeom prst="rect">
            <a:avLst/>
          </a:prstGeom>
          <a:noFill/>
        </p:spPr>
        <p:txBody>
          <a:bodyPr wrap="square" rtlCol="0">
            <a:spAutoFit/>
          </a:bodyPr>
          <a:lstStyle/>
          <a:p>
            <a:pPr algn="ctr"/>
            <a:r>
              <a:rPr lang="en-US" sz="1600"/>
              <a:t>Deferred Work </a:t>
            </a:r>
          </a:p>
          <a:p>
            <a:pPr algn="ctr"/>
            <a:r>
              <a:rPr lang="en-US" sz="1600"/>
              <a:t>(lower risk)</a:t>
            </a:r>
          </a:p>
        </p:txBody>
      </p:sp>
      <p:sp>
        <p:nvSpPr>
          <p:cNvPr id="38" name="TextBox 37"/>
          <p:cNvSpPr txBox="1"/>
          <p:nvPr/>
        </p:nvSpPr>
        <p:spPr>
          <a:xfrm>
            <a:off x="7601907" y="2249108"/>
            <a:ext cx="1317070" cy="830997"/>
          </a:xfrm>
          <a:prstGeom prst="rect">
            <a:avLst/>
          </a:prstGeom>
          <a:noFill/>
        </p:spPr>
        <p:txBody>
          <a:bodyPr wrap="square" rtlCol="0">
            <a:spAutoFit/>
          </a:bodyPr>
          <a:lstStyle/>
          <a:p>
            <a:pPr algn="ctr"/>
            <a:r>
              <a:rPr lang="en-US" sz="1600"/>
              <a:t>Work Package</a:t>
            </a:r>
          </a:p>
          <a:p>
            <a:pPr algn="ctr"/>
            <a:r>
              <a:rPr lang="en-US" sz="1600"/>
              <a:t>(higher risk)</a:t>
            </a:r>
          </a:p>
        </p:txBody>
      </p:sp>
      <p:sp>
        <p:nvSpPr>
          <p:cNvPr id="39" name="TextBox 38"/>
          <p:cNvSpPr txBox="1"/>
          <p:nvPr/>
        </p:nvSpPr>
        <p:spPr>
          <a:xfrm rot="16200000">
            <a:off x="2018241" y="3448731"/>
            <a:ext cx="508152" cy="215444"/>
          </a:xfrm>
          <a:prstGeom prst="rect">
            <a:avLst/>
          </a:prstGeom>
          <a:noFill/>
        </p:spPr>
        <p:txBody>
          <a:bodyPr wrap="none" lIns="0" tIns="0" rIns="0" bIns="0" rtlCol="0">
            <a:spAutoFit/>
          </a:bodyPr>
          <a:lstStyle/>
          <a:p>
            <a:r>
              <a:rPr lang="en-US" sz="1400" b="1"/>
              <a:t>SFWL</a:t>
            </a:r>
          </a:p>
        </p:txBody>
      </p:sp>
      <p:cxnSp>
        <p:nvCxnSpPr>
          <p:cNvPr id="40" name="Straight Arrow Connector 39"/>
          <p:cNvCxnSpPr/>
          <p:nvPr/>
        </p:nvCxnSpPr>
        <p:spPr>
          <a:xfrm>
            <a:off x="8180687" y="4644471"/>
            <a:ext cx="0" cy="3874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Flowchart: Multidocument 40"/>
          <p:cNvSpPr/>
          <p:nvPr/>
        </p:nvSpPr>
        <p:spPr>
          <a:xfrm>
            <a:off x="7530776" y="5072478"/>
            <a:ext cx="1303866" cy="1271888"/>
          </a:xfrm>
          <a:prstGeom prst="flowChartMultidocument">
            <a:avLst/>
          </a:prstGeom>
          <a:gradFill>
            <a:gsLst>
              <a:gs pos="0">
                <a:srgbClr val="C6D9F1"/>
              </a:gs>
              <a:gs pos="100000">
                <a:schemeClr val="bg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POM input</a:t>
            </a:r>
          </a:p>
        </p:txBody>
      </p:sp>
      <p:sp>
        <p:nvSpPr>
          <p:cNvPr id="42" name="TextBox 41"/>
          <p:cNvSpPr txBox="1"/>
          <p:nvPr/>
        </p:nvSpPr>
        <p:spPr>
          <a:xfrm rot="16200000">
            <a:off x="1812725" y="4567542"/>
            <a:ext cx="1005840" cy="215444"/>
          </a:xfrm>
          <a:prstGeom prst="rect">
            <a:avLst/>
          </a:prstGeom>
          <a:noFill/>
        </p:spPr>
        <p:txBody>
          <a:bodyPr wrap="square" lIns="0" tIns="0" rIns="0" bIns="0" rtlCol="0">
            <a:spAutoFit/>
          </a:bodyPr>
          <a:lstStyle/>
          <a:p>
            <a:pPr algn="ctr"/>
            <a:r>
              <a:rPr lang="en-US" sz="1400" b="1"/>
              <a:t>Work Req</a:t>
            </a:r>
            <a:r>
              <a:rPr lang="en-US" sz="1400"/>
              <a:t>.</a:t>
            </a:r>
          </a:p>
        </p:txBody>
      </p:sp>
      <p:sp>
        <p:nvSpPr>
          <p:cNvPr id="43" name="TextBox 42"/>
          <p:cNvSpPr txBox="1"/>
          <p:nvPr/>
        </p:nvSpPr>
        <p:spPr>
          <a:xfrm rot="16200000">
            <a:off x="1978415" y="2325172"/>
            <a:ext cx="587807" cy="215444"/>
          </a:xfrm>
          <a:prstGeom prst="rect">
            <a:avLst/>
          </a:prstGeom>
          <a:noFill/>
        </p:spPr>
        <p:txBody>
          <a:bodyPr wrap="square" lIns="0" tIns="0" rIns="0" bIns="0" rtlCol="0">
            <a:spAutoFit/>
          </a:bodyPr>
          <a:lstStyle/>
          <a:p>
            <a:r>
              <a:rPr lang="en-US" sz="1400" b="1"/>
              <a:t>PMSF</a:t>
            </a:r>
          </a:p>
        </p:txBody>
      </p:sp>
      <p:sp>
        <p:nvSpPr>
          <p:cNvPr id="44" name="Right Arrow Callout 43"/>
          <p:cNvSpPr/>
          <p:nvPr/>
        </p:nvSpPr>
        <p:spPr>
          <a:xfrm rot="2135474">
            <a:off x="1393229" y="1407024"/>
            <a:ext cx="926411" cy="341833"/>
          </a:xfrm>
          <a:prstGeom prst="right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OEM/TWH</a:t>
            </a:r>
            <a:endParaRPr lang="en-US" sz="1600">
              <a:solidFill>
                <a:schemeClr val="tx1"/>
              </a:solidFill>
            </a:endParaRPr>
          </a:p>
        </p:txBody>
      </p:sp>
      <p:sp>
        <p:nvSpPr>
          <p:cNvPr id="45" name="Left Arrow Callout 44"/>
          <p:cNvSpPr/>
          <p:nvPr/>
        </p:nvSpPr>
        <p:spPr>
          <a:xfrm rot="19973920">
            <a:off x="2924942" y="1461126"/>
            <a:ext cx="943740" cy="318928"/>
          </a:xfrm>
          <a:prstGeom prst="left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OEM/TWH</a:t>
            </a:r>
          </a:p>
        </p:txBody>
      </p:sp>
      <p:sp>
        <p:nvSpPr>
          <p:cNvPr id="46" name="Left Arrow Callout 45"/>
          <p:cNvSpPr/>
          <p:nvPr/>
        </p:nvSpPr>
        <p:spPr>
          <a:xfrm rot="21433857">
            <a:off x="3188672" y="2253103"/>
            <a:ext cx="1400426" cy="318928"/>
          </a:xfrm>
          <a:prstGeom prst="leftArrowCallout">
            <a:avLst>
              <a:gd name="adj1" fmla="val 25000"/>
              <a:gd name="adj2" fmla="val 25000"/>
              <a:gd name="adj3" fmla="val 25000"/>
              <a:gd name="adj4" fmla="val 6833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Regulatory </a:t>
            </a:r>
          </a:p>
        </p:txBody>
      </p:sp>
      <p:sp>
        <p:nvSpPr>
          <p:cNvPr id="47" name="Right Arrow Callout 46"/>
          <p:cNvSpPr/>
          <p:nvPr/>
        </p:nvSpPr>
        <p:spPr>
          <a:xfrm rot="1525756">
            <a:off x="768604" y="1698534"/>
            <a:ext cx="1364958" cy="341833"/>
          </a:xfrm>
          <a:prstGeom prst="rightArrowCallout">
            <a:avLst>
              <a:gd name="adj1" fmla="val 25000"/>
              <a:gd name="adj2" fmla="val 25000"/>
              <a:gd name="adj3" fmla="val 25000"/>
              <a:gd name="adj4" fmla="val 7944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Condition Monitoring</a:t>
            </a:r>
          </a:p>
        </p:txBody>
      </p:sp>
      <p:sp>
        <p:nvSpPr>
          <p:cNvPr id="48" name="Right Arrow Callout 47"/>
          <p:cNvSpPr/>
          <p:nvPr/>
        </p:nvSpPr>
        <p:spPr>
          <a:xfrm rot="159789">
            <a:off x="647048" y="2206968"/>
            <a:ext cx="1364958" cy="341833"/>
          </a:xfrm>
          <a:prstGeom prst="rightArrowCallout">
            <a:avLst>
              <a:gd name="adj1" fmla="val 25000"/>
              <a:gd name="adj2" fmla="val 25000"/>
              <a:gd name="adj3" fmla="val 25000"/>
              <a:gd name="adj4" fmla="val 76943"/>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Regulatory/ PMP</a:t>
            </a:r>
          </a:p>
        </p:txBody>
      </p:sp>
      <p:sp>
        <p:nvSpPr>
          <p:cNvPr id="49" name="Right Arrow Callout 48"/>
          <p:cNvSpPr/>
          <p:nvPr/>
        </p:nvSpPr>
        <p:spPr>
          <a:xfrm>
            <a:off x="580260" y="3327635"/>
            <a:ext cx="1364958" cy="341833"/>
          </a:xfrm>
          <a:prstGeom prst="rightArrowCallout">
            <a:avLst>
              <a:gd name="adj1" fmla="val 25000"/>
              <a:gd name="adj2" fmla="val 25000"/>
              <a:gd name="adj3" fmla="val 25000"/>
              <a:gd name="adj4" fmla="val 7944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Self Directed</a:t>
            </a:r>
          </a:p>
        </p:txBody>
      </p:sp>
      <p:sp>
        <p:nvSpPr>
          <p:cNvPr id="50" name="Right Arrow Callout 49"/>
          <p:cNvSpPr/>
          <p:nvPr/>
        </p:nvSpPr>
        <p:spPr>
          <a:xfrm>
            <a:off x="617698" y="4070300"/>
            <a:ext cx="1313913" cy="341833"/>
          </a:xfrm>
          <a:prstGeom prst="rightArrowCallout">
            <a:avLst>
              <a:gd name="adj1" fmla="val 25000"/>
              <a:gd name="adj2" fmla="val 25000"/>
              <a:gd name="adj3" fmla="val 25000"/>
              <a:gd name="adj4" fmla="val 7944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Material Assessments</a:t>
            </a:r>
          </a:p>
        </p:txBody>
      </p:sp>
      <p:sp>
        <p:nvSpPr>
          <p:cNvPr id="51" name="Right Arrow Callout 50"/>
          <p:cNvSpPr/>
          <p:nvPr/>
        </p:nvSpPr>
        <p:spPr>
          <a:xfrm>
            <a:off x="608746" y="4477923"/>
            <a:ext cx="1318095" cy="341833"/>
          </a:xfrm>
          <a:prstGeom prst="rightArrowCallout">
            <a:avLst>
              <a:gd name="adj1" fmla="val 25000"/>
              <a:gd name="adj2" fmla="val 25000"/>
              <a:gd name="adj3" fmla="val 25000"/>
              <a:gd name="adj4" fmla="val 7944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ABS COC/SC</a:t>
            </a:r>
          </a:p>
        </p:txBody>
      </p:sp>
      <p:sp>
        <p:nvSpPr>
          <p:cNvPr id="52" name="Right Arrow Callout 51"/>
          <p:cNvSpPr/>
          <p:nvPr/>
        </p:nvSpPr>
        <p:spPr>
          <a:xfrm>
            <a:off x="604163" y="4892022"/>
            <a:ext cx="1340984" cy="341833"/>
          </a:xfrm>
          <a:prstGeom prst="rightArrowCallout">
            <a:avLst>
              <a:gd name="adj1" fmla="val 25000"/>
              <a:gd name="adj2" fmla="val 25000"/>
              <a:gd name="adj3" fmla="val 25000"/>
              <a:gd name="adj4" fmla="val 7944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Closed Loop Assessments</a:t>
            </a:r>
          </a:p>
        </p:txBody>
      </p:sp>
      <p:sp>
        <p:nvSpPr>
          <p:cNvPr id="53" name="Left Arrow Callout 52"/>
          <p:cNvSpPr/>
          <p:nvPr/>
        </p:nvSpPr>
        <p:spPr>
          <a:xfrm>
            <a:off x="3257603" y="3065690"/>
            <a:ext cx="1344850" cy="336295"/>
          </a:xfrm>
          <a:prstGeom prst="leftArrowCallout">
            <a:avLst>
              <a:gd name="adj1" fmla="val 25000"/>
              <a:gd name="adj2" fmla="val 25000"/>
              <a:gd name="adj3" fmla="val 25000"/>
              <a:gd name="adj4" fmla="val 7017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Ship Generated</a:t>
            </a:r>
          </a:p>
        </p:txBody>
      </p:sp>
      <p:sp>
        <p:nvSpPr>
          <p:cNvPr id="54" name="Left Arrow Callout 53"/>
          <p:cNvSpPr/>
          <p:nvPr/>
        </p:nvSpPr>
        <p:spPr>
          <a:xfrm>
            <a:off x="3248863" y="3621378"/>
            <a:ext cx="1363475" cy="318928"/>
          </a:xfrm>
          <a:prstGeom prst="leftArrowCallout">
            <a:avLst>
              <a:gd name="adj1" fmla="val 25000"/>
              <a:gd name="adj2" fmla="val 25000"/>
              <a:gd name="adj3" fmla="val 25000"/>
              <a:gd name="adj4" fmla="val 7176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PPE Generated </a:t>
            </a:r>
          </a:p>
        </p:txBody>
      </p:sp>
      <p:sp>
        <p:nvSpPr>
          <p:cNvPr id="56" name="Left Arrow Callout 55"/>
          <p:cNvSpPr/>
          <p:nvPr/>
        </p:nvSpPr>
        <p:spPr>
          <a:xfrm>
            <a:off x="3243659" y="4071744"/>
            <a:ext cx="1368679" cy="318928"/>
          </a:xfrm>
          <a:prstGeom prst="leftArrowCallout">
            <a:avLst>
              <a:gd name="adj1" fmla="val 25000"/>
              <a:gd name="adj2" fmla="val 25000"/>
              <a:gd name="adj3" fmla="val 25000"/>
              <a:gd name="adj4" fmla="val 7176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Mission/ Sponsor</a:t>
            </a:r>
          </a:p>
        </p:txBody>
      </p:sp>
      <p:sp>
        <p:nvSpPr>
          <p:cNvPr id="57" name="Left Arrow Callout 56"/>
          <p:cNvSpPr/>
          <p:nvPr/>
        </p:nvSpPr>
        <p:spPr>
          <a:xfrm>
            <a:off x="3253542" y="4459673"/>
            <a:ext cx="1348911" cy="318928"/>
          </a:xfrm>
          <a:prstGeom prst="leftArrowCallout">
            <a:avLst>
              <a:gd name="adj1" fmla="val 25000"/>
              <a:gd name="adj2" fmla="val 25000"/>
              <a:gd name="adj3" fmla="val 25000"/>
              <a:gd name="adj4" fmla="val 7176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Safety/ Regulatory </a:t>
            </a:r>
          </a:p>
        </p:txBody>
      </p:sp>
      <p:sp>
        <p:nvSpPr>
          <p:cNvPr id="58" name="Left Arrow Callout 57"/>
          <p:cNvSpPr/>
          <p:nvPr/>
        </p:nvSpPr>
        <p:spPr>
          <a:xfrm>
            <a:off x="3286371" y="4881092"/>
            <a:ext cx="1303694" cy="318928"/>
          </a:xfrm>
          <a:prstGeom prst="leftArrowCallout">
            <a:avLst>
              <a:gd name="adj1" fmla="val 25000"/>
              <a:gd name="adj2" fmla="val 25000"/>
              <a:gd name="adj3" fmla="val 25000"/>
              <a:gd name="adj4" fmla="val 7176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OERA</a:t>
            </a:r>
          </a:p>
        </p:txBody>
      </p:sp>
      <p:sp>
        <p:nvSpPr>
          <p:cNvPr id="61" name="Right Arrow 60"/>
          <p:cNvSpPr/>
          <p:nvPr/>
        </p:nvSpPr>
        <p:spPr>
          <a:xfrm>
            <a:off x="4985281" y="1477496"/>
            <a:ext cx="990420" cy="1453107"/>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5047333" y="1941755"/>
            <a:ext cx="614271" cy="523220"/>
          </a:xfrm>
          <a:prstGeom prst="rect">
            <a:avLst/>
          </a:prstGeom>
          <a:noFill/>
        </p:spPr>
        <p:txBody>
          <a:bodyPr wrap="none" rtlCol="0">
            <a:spAutoFit/>
          </a:bodyPr>
          <a:lstStyle/>
          <a:p>
            <a:r>
              <a:rPr lang="en-US" sz="1400"/>
              <a:t>CCSI</a:t>
            </a:r>
          </a:p>
          <a:p>
            <a:r>
              <a:rPr lang="en-US" sz="1400"/>
              <a:t>CSI</a:t>
            </a:r>
          </a:p>
        </p:txBody>
      </p:sp>
      <p:sp>
        <p:nvSpPr>
          <p:cNvPr id="63" name="Right Arrow 62"/>
          <p:cNvSpPr/>
          <p:nvPr/>
        </p:nvSpPr>
        <p:spPr>
          <a:xfrm>
            <a:off x="5134325" y="4788261"/>
            <a:ext cx="860934" cy="588741"/>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5133780" y="4944259"/>
            <a:ext cx="728277" cy="307777"/>
          </a:xfrm>
          <a:prstGeom prst="rect">
            <a:avLst/>
          </a:prstGeom>
          <a:noFill/>
        </p:spPr>
        <p:txBody>
          <a:bodyPr wrap="none" rtlCol="0">
            <a:spAutoFit/>
          </a:bodyPr>
          <a:lstStyle/>
          <a:p>
            <a:pPr algn="ctr"/>
            <a:r>
              <a:rPr lang="en-US" sz="1400"/>
              <a:t>T-ALTs</a:t>
            </a:r>
          </a:p>
        </p:txBody>
      </p:sp>
      <p:sp>
        <p:nvSpPr>
          <p:cNvPr id="65" name="Right Arrow 64"/>
          <p:cNvSpPr/>
          <p:nvPr/>
        </p:nvSpPr>
        <p:spPr>
          <a:xfrm>
            <a:off x="5120902" y="3302376"/>
            <a:ext cx="893073" cy="710461"/>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5112952" y="3507006"/>
            <a:ext cx="801823" cy="307777"/>
          </a:xfrm>
          <a:prstGeom prst="rect">
            <a:avLst/>
          </a:prstGeom>
          <a:noFill/>
        </p:spPr>
        <p:txBody>
          <a:bodyPr wrap="none" rtlCol="0">
            <a:spAutoFit/>
          </a:bodyPr>
          <a:lstStyle/>
          <a:p>
            <a:r>
              <a:rPr lang="en-US" sz="1400"/>
              <a:t>Repairs</a:t>
            </a:r>
          </a:p>
        </p:txBody>
      </p:sp>
      <p:sp>
        <p:nvSpPr>
          <p:cNvPr id="68" name="Left Arrow Callout 67"/>
          <p:cNvSpPr/>
          <p:nvPr/>
        </p:nvSpPr>
        <p:spPr>
          <a:xfrm>
            <a:off x="3234313" y="2688069"/>
            <a:ext cx="1378025" cy="318928"/>
          </a:xfrm>
          <a:prstGeom prst="leftArrowCallout">
            <a:avLst>
              <a:gd name="adj1" fmla="val 25000"/>
              <a:gd name="adj2" fmla="val 25000"/>
              <a:gd name="adj3" fmla="val 25000"/>
              <a:gd name="adj4" fmla="val 6941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Command Directed </a:t>
            </a:r>
          </a:p>
        </p:txBody>
      </p:sp>
      <p:sp>
        <p:nvSpPr>
          <p:cNvPr id="69" name="Right Arrow Callout 68"/>
          <p:cNvSpPr/>
          <p:nvPr/>
        </p:nvSpPr>
        <p:spPr>
          <a:xfrm>
            <a:off x="604163" y="2676830"/>
            <a:ext cx="1364958" cy="341833"/>
          </a:xfrm>
          <a:prstGeom prst="rightArrowCallout">
            <a:avLst>
              <a:gd name="adj1" fmla="val 25000"/>
              <a:gd name="adj2" fmla="val 25000"/>
              <a:gd name="adj3" fmla="val 25000"/>
              <a:gd name="adj4" fmla="val 7494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Command Directed</a:t>
            </a:r>
          </a:p>
        </p:txBody>
      </p:sp>
      <p:sp>
        <p:nvSpPr>
          <p:cNvPr id="2" name="TextBox 1"/>
          <p:cNvSpPr txBox="1"/>
          <p:nvPr/>
        </p:nvSpPr>
        <p:spPr>
          <a:xfrm>
            <a:off x="1856773" y="5623073"/>
            <a:ext cx="825579" cy="738664"/>
          </a:xfrm>
          <a:prstGeom prst="rect">
            <a:avLst/>
          </a:prstGeom>
          <a:noFill/>
        </p:spPr>
        <p:txBody>
          <a:bodyPr wrap="square" rtlCol="0">
            <a:spAutoFit/>
          </a:bodyPr>
          <a:lstStyle/>
          <a:p>
            <a:pPr algn="ctr"/>
            <a:r>
              <a:rPr lang="en-US" sz="1400" b="1">
                <a:solidFill>
                  <a:schemeClr val="tx1">
                    <a:lumMod val="85000"/>
                    <a:lumOff val="15000"/>
                  </a:schemeClr>
                </a:solidFill>
              </a:rPr>
              <a:t>C/E</a:t>
            </a:r>
          </a:p>
          <a:p>
            <a:pPr algn="ctr"/>
            <a:r>
              <a:rPr lang="en-US" sz="1400" b="1">
                <a:solidFill>
                  <a:schemeClr val="tx1">
                    <a:lumMod val="85000"/>
                    <a:lumOff val="15000"/>
                  </a:schemeClr>
                </a:solidFill>
              </a:rPr>
              <a:t>Repair Officer</a:t>
            </a:r>
          </a:p>
        </p:txBody>
      </p:sp>
      <p:sp>
        <p:nvSpPr>
          <p:cNvPr id="70" name="TextBox 69"/>
          <p:cNvSpPr txBox="1"/>
          <p:nvPr/>
        </p:nvSpPr>
        <p:spPr>
          <a:xfrm>
            <a:off x="2557920" y="5646990"/>
            <a:ext cx="755511" cy="307777"/>
          </a:xfrm>
          <a:prstGeom prst="rect">
            <a:avLst/>
          </a:prstGeom>
          <a:noFill/>
        </p:spPr>
        <p:txBody>
          <a:bodyPr wrap="square" rtlCol="0">
            <a:spAutoFit/>
          </a:bodyPr>
          <a:lstStyle/>
          <a:p>
            <a:pPr algn="ctr"/>
            <a:r>
              <a:rPr lang="en-US" sz="1400" b="1">
                <a:solidFill>
                  <a:schemeClr val="tx1">
                    <a:lumMod val="85000"/>
                    <a:lumOff val="15000"/>
                  </a:schemeClr>
                </a:solidFill>
              </a:rPr>
              <a:t>PPE</a:t>
            </a:r>
          </a:p>
        </p:txBody>
      </p:sp>
      <p:sp>
        <p:nvSpPr>
          <p:cNvPr id="10" name="Up Arrow 9"/>
          <p:cNvSpPr/>
          <p:nvPr/>
        </p:nvSpPr>
        <p:spPr>
          <a:xfrm>
            <a:off x="2831863" y="5363739"/>
            <a:ext cx="207623" cy="3072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Up Arrow 70"/>
          <p:cNvSpPr/>
          <p:nvPr/>
        </p:nvSpPr>
        <p:spPr>
          <a:xfrm>
            <a:off x="2207922" y="5353279"/>
            <a:ext cx="207623" cy="307213"/>
          </a:xfrm>
          <a:prstGeom prst="up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9836522">
            <a:off x="4539834" y="1487093"/>
            <a:ext cx="1005403" cy="584775"/>
          </a:xfrm>
          <a:prstGeom prst="rect">
            <a:avLst/>
          </a:prstGeom>
          <a:noFill/>
        </p:spPr>
        <p:txBody>
          <a:bodyPr wrap="none" lIns="91440" tIns="45720" rIns="91440" bIns="45720">
            <a:spAutoFit/>
          </a:bodyPr>
          <a:lstStyle/>
          <a:p>
            <a:pPr algn="ctr"/>
            <a:r>
              <a:rPr lang="en-US" sz="32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85%</a:t>
            </a:r>
          </a:p>
        </p:txBody>
      </p:sp>
      <p:sp>
        <p:nvSpPr>
          <p:cNvPr id="77" name="Rectangle 76"/>
          <p:cNvSpPr/>
          <p:nvPr/>
        </p:nvSpPr>
        <p:spPr>
          <a:xfrm rot="19836522">
            <a:off x="4664080" y="3157654"/>
            <a:ext cx="1005403" cy="584775"/>
          </a:xfrm>
          <a:prstGeom prst="rect">
            <a:avLst/>
          </a:prstGeom>
          <a:noFill/>
        </p:spPr>
        <p:txBody>
          <a:bodyPr wrap="square" lIns="91440" tIns="45720" rIns="91440" bIns="45720">
            <a:spAutoFit/>
          </a:bodyPr>
          <a:lstStyle/>
          <a:p>
            <a:pPr algn="ctr"/>
            <a:r>
              <a:rPr 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10</a:t>
            </a:r>
            <a:r>
              <a:rPr lang="en-US" sz="32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78" name="Rectangle 77"/>
          <p:cNvSpPr/>
          <p:nvPr/>
        </p:nvSpPr>
        <p:spPr>
          <a:xfrm rot="19836522">
            <a:off x="4744881" y="4568879"/>
            <a:ext cx="777777" cy="584775"/>
          </a:xfrm>
          <a:prstGeom prst="rect">
            <a:avLst/>
          </a:prstGeom>
          <a:noFill/>
        </p:spPr>
        <p:txBody>
          <a:bodyPr wrap="none" lIns="91440" tIns="45720" rIns="91440" bIns="45720">
            <a:spAutoFit/>
          </a:bodyPr>
          <a:lstStyle/>
          <a:p>
            <a:pPr algn="ctr"/>
            <a:r>
              <a:rPr lang="en-US" sz="32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5%</a:t>
            </a:r>
          </a:p>
        </p:txBody>
      </p:sp>
      <p:sp>
        <p:nvSpPr>
          <p:cNvPr id="4" name="TextBox 3">
            <a:extLst>
              <a:ext uri="{FF2B5EF4-FFF2-40B4-BE49-F238E27FC236}">
                <a16:creationId xmlns:a16="http://schemas.microsoft.com/office/drawing/2014/main" id="{70DFF059-8E64-2FDD-7FA0-DD2B62DBAA73}"/>
              </a:ext>
            </a:extLst>
          </p:cNvPr>
          <p:cNvSpPr txBox="1"/>
          <p:nvPr/>
        </p:nvSpPr>
        <p:spPr>
          <a:xfrm>
            <a:off x="5612399" y="1172699"/>
            <a:ext cx="1762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Arial"/>
                <a:cs typeface="Arial"/>
              </a:rPr>
              <a:t>Risk Assessed</a:t>
            </a:r>
            <a:endParaRPr lang="en-US" u="sng"/>
          </a:p>
        </p:txBody>
      </p:sp>
      <p:sp>
        <p:nvSpPr>
          <p:cNvPr id="5" name="TextBox 4">
            <a:extLst>
              <a:ext uri="{FF2B5EF4-FFF2-40B4-BE49-F238E27FC236}">
                <a16:creationId xmlns:a16="http://schemas.microsoft.com/office/drawing/2014/main" id="{AF84CB8F-0375-A22F-43CC-D51156806AF4}"/>
              </a:ext>
            </a:extLst>
          </p:cNvPr>
          <p:cNvSpPr txBox="1"/>
          <p:nvPr/>
        </p:nvSpPr>
        <p:spPr>
          <a:xfrm>
            <a:off x="7366499" y="1169099"/>
            <a:ext cx="3382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Arial"/>
                <a:cs typeface="Arial"/>
              </a:rPr>
              <a:t>Life Cycle Plan</a:t>
            </a:r>
            <a:endParaRPr lang="en-US" u="sng"/>
          </a:p>
        </p:txBody>
      </p:sp>
    </p:spTree>
    <p:extLst>
      <p:ext uri="{BB962C8B-B14F-4D97-AF65-F5344CB8AC3E}">
        <p14:creationId xmlns:p14="http://schemas.microsoft.com/office/powerpoint/2010/main" val="38030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0-#ppt_w/2"/>
                                          </p:val>
                                        </p:tav>
                                        <p:tav tm="100000">
                                          <p:val>
                                            <p:strVal val="#ppt_x"/>
                                          </p:val>
                                        </p:tav>
                                      </p:tavLst>
                                    </p:anim>
                                    <p:anim calcmode="lin" valueType="num">
                                      <p:cBhvr additive="base">
                                        <p:cTn id="20" dur="500" fill="hold"/>
                                        <p:tgtEl>
                                          <p:spTgt spid="6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0-#ppt_w/2"/>
                                          </p:val>
                                        </p:tav>
                                        <p:tav tm="100000">
                                          <p:val>
                                            <p:strVal val="#ppt_x"/>
                                          </p:val>
                                        </p:tav>
                                      </p:tavLst>
                                    </p:anim>
                                    <p:anim calcmode="lin" valueType="num">
                                      <p:cBhvr additive="base">
                                        <p:cTn id="2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animBg="1"/>
      <p:bldP spid="36" grpId="0" animBg="1"/>
      <p:bldP spid="37" grpId="0"/>
      <p:bldP spid="38" grpId="0"/>
      <p:bldP spid="41" grpId="0" animBg="1"/>
      <p:bldP spid="61" grpId="0" animBg="1"/>
      <p:bldP spid="62" grpId="0"/>
      <p:bldP spid="63" grpId="0" animBg="1"/>
      <p:bldP spid="64" grpId="0"/>
      <p:bldP spid="65" grpId="0" animBg="1"/>
      <p:bldP spid="6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SC Briefing Template 201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 Briefing Template 2019" id="{550F33D8-0330-433D-93F1-1BEC7C910C62}" vid="{B023C97D-31C5-43FF-A926-B949F2C4760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9e537e-536d-4c3d-a73c-f40e94626c0e">
      <UserInfo>
        <DisplayName>McCauley, Brendan E CIV USN COMSC NORFOLK VA (USA)</DisplayName>
        <AccountId>70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E74FF56111874F8528354EA601358C" ma:contentTypeVersion="13" ma:contentTypeDescription="Create a new document." ma:contentTypeScope="" ma:versionID="af908853a9f2d021df1290f194d012f8">
  <xsd:schema xmlns:xsd="http://www.w3.org/2001/XMLSchema" xmlns:xs="http://www.w3.org/2001/XMLSchema" xmlns:p="http://schemas.microsoft.com/office/2006/metadata/properties" xmlns:ns3="30e15a99-2787-4658-9a49-e1375a37af84" xmlns:ns4="f29e537e-536d-4c3d-a73c-f40e94626c0e" targetNamespace="http://schemas.microsoft.com/office/2006/metadata/properties" ma:root="true" ma:fieldsID="e0a439045b16cc6363b8618197feacf8" ns3:_="" ns4:_="">
    <xsd:import namespace="30e15a99-2787-4658-9a49-e1375a37af84"/>
    <xsd:import namespace="f29e537e-536d-4c3d-a73c-f40e94626c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15a99-2787-4658-9a49-e1375a37a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9e537e-536d-4c3d-a73c-f40e94626c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2BA63-FB3B-4061-97BA-E8901B303531}">
  <ds:schemaRefs>
    <ds:schemaRef ds:uri="30e15a99-2787-4658-9a49-e1375a37af84"/>
    <ds:schemaRef ds:uri="f29e537e-536d-4c3d-a73c-f40e94626c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871A45-4C1F-479B-962A-9C7F756CFA11}">
  <ds:schemaRefs>
    <ds:schemaRef ds:uri="30e15a99-2787-4658-9a49-e1375a37af84"/>
    <ds:schemaRef ds:uri="f29e537e-536d-4c3d-a73c-f40e94626c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584622A-CF74-426C-BC18-855CE567AD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2133</Words>
  <Application>Microsoft Office PowerPoint</Application>
  <PresentationFormat>On-screen Show (4:3)</PresentationFormat>
  <Paragraphs>310</Paragraphs>
  <Slides>18</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Times New Roman</vt:lpstr>
      <vt:lpstr>Custom Design</vt:lpstr>
      <vt:lpstr>1_Office Theme</vt:lpstr>
      <vt:lpstr>1_MSC Briefing Template 2019</vt:lpstr>
      <vt:lpstr>Maintenance and Repair Methodology</vt:lpstr>
      <vt:lpstr>T-AO Gap Mitigation</vt:lpstr>
      <vt:lpstr>Other Life Extension Plans</vt:lpstr>
      <vt:lpstr>T-AO Fg Model</vt:lpstr>
      <vt:lpstr>PowerPoint Presentation</vt:lpstr>
      <vt:lpstr>Maintenance Planning</vt:lpstr>
      <vt:lpstr>Planned Maintenance</vt:lpstr>
      <vt:lpstr>CSI/CCSI Usage vs Change Orders</vt:lpstr>
      <vt:lpstr>Integrated Requirements in  SAMM</vt:lpstr>
      <vt:lpstr>Execution Support </vt:lpstr>
      <vt:lpstr>Successful OEM /MSC Relationship</vt:lpstr>
      <vt:lpstr>Title X Exemptions Updated List</vt:lpstr>
      <vt:lpstr>2023 MSC N7 FE Maintenance Costs</vt:lpstr>
      <vt:lpstr>2024 MSC FE Scheduled Maintenance</vt:lpstr>
      <vt:lpstr>Maintenance Periods Fire Prevention </vt:lpstr>
      <vt:lpstr>Revision - Work Item 0016 Plans and Communication Changes</vt:lpstr>
      <vt:lpstr>Work Item 0016 Temporary Services Changes </vt:lpstr>
      <vt:lpstr>Work Item 0016 Fire Watches and Quick Disconnects Changes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Frazier, steven</dc:creator>
  <cp:lastModifiedBy>Garrison, Richard CIV USN COMSC NORFOLK VA (USA)</cp:lastModifiedBy>
  <cp:revision>9</cp:revision>
  <cp:lastPrinted>2022-02-25T21:36:30Z</cp:lastPrinted>
  <dcterms:created xsi:type="dcterms:W3CDTF">2017-01-03T11:29:31Z</dcterms:created>
  <dcterms:modified xsi:type="dcterms:W3CDTF">2023-12-06T22:59:08Z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0x0101002CE74FF56111874F8528354EA601358C</vt:lpwstr>
  </property>
  <property fmtid="{D5CDD505-2E9C-101B-9397-08002B2CF9AE}" pid="3" name="MediaServiceImageTags">
    <vt:lpwstr/>
  </property>
</Properties>
</file>